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7.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8.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19.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0.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1.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6" r:id="rId10"/>
    <p:sldMasterId id="2147483768" r:id="rId11"/>
    <p:sldMasterId id="2147483780" r:id="rId12"/>
    <p:sldMasterId id="2147483792" r:id="rId13"/>
    <p:sldMasterId id="2147483804" r:id="rId14"/>
    <p:sldMasterId id="2147483816" r:id="rId15"/>
    <p:sldMasterId id="2147483828" r:id="rId16"/>
    <p:sldMasterId id="2147483840" r:id="rId17"/>
    <p:sldMasterId id="2147483874" r:id="rId18"/>
    <p:sldMasterId id="2147483891" r:id="rId19"/>
    <p:sldMasterId id="2147483908" r:id="rId20"/>
    <p:sldMasterId id="2147483920" r:id="rId21"/>
  </p:sldMasterIdLst>
  <p:sldIdLst>
    <p:sldId id="261" r:id="rId22"/>
    <p:sldId id="257" r:id="rId23"/>
    <p:sldId id="286" r:id="rId24"/>
    <p:sldId id="287" r:id="rId25"/>
    <p:sldId id="288" r:id="rId26"/>
    <p:sldId id="289" r:id="rId27"/>
    <p:sldId id="290" r:id="rId28"/>
    <p:sldId id="276" r:id="rId29"/>
    <p:sldId id="283" r:id="rId30"/>
    <p:sldId id="277" r:id="rId31"/>
    <p:sldId id="284" r:id="rId32"/>
    <p:sldId id="278" r:id="rId33"/>
    <p:sldId id="279" r:id="rId34"/>
    <p:sldId id="280" r:id="rId35"/>
    <p:sldId id="281" r:id="rId36"/>
    <p:sldId id="285" r:id="rId37"/>
    <p:sldId id="291" r:id="rId38"/>
    <p:sldId id="292" r:id="rId39"/>
    <p:sldId id="293" r:id="rId40"/>
    <p:sldId id="294" r:id="rId41"/>
    <p:sldId id="297" r:id="rId42"/>
    <p:sldId id="295" r:id="rId43"/>
    <p:sldId id="273" r:id="rId44"/>
    <p:sldId id="298" r:id="rId45"/>
    <p:sldId id="299" r:id="rId46"/>
    <p:sldId id="300" r:id="rId47"/>
    <p:sldId id="302" r:id="rId48"/>
    <p:sldId id="303" r:id="rId49"/>
    <p:sldId id="304" r:id="rId50"/>
    <p:sldId id="305" r:id="rId51"/>
    <p:sldId id="258" r:id="rId52"/>
    <p:sldId id="272" r:id="rId53"/>
    <p:sldId id="306" r:id="rId54"/>
    <p:sldId id="262" r:id="rId55"/>
    <p:sldId id="263" r:id="rId56"/>
    <p:sldId id="266" r:id="rId57"/>
    <p:sldId id="265" r:id="rId58"/>
    <p:sldId id="264" r:id="rId59"/>
    <p:sldId id="270" r:id="rId60"/>
    <p:sldId id="268" r:id="rId61"/>
    <p:sldId id="267" r:id="rId62"/>
    <p:sldId id="271" r:id="rId63"/>
    <p:sldId id="307" r:id="rId64"/>
    <p:sldId id="308" r:id="rId65"/>
    <p:sldId id="309" r:id="rId66"/>
    <p:sldId id="312" r:id="rId67"/>
    <p:sldId id="311" r:id="rId68"/>
    <p:sldId id="310" r:id="rId69"/>
    <p:sldId id="314" r:id="rId70"/>
    <p:sldId id="315" r:id="rId71"/>
    <p:sldId id="316" r:id="rId72"/>
    <p:sldId id="313" r:id="rId73"/>
    <p:sldId id="319" r:id="rId74"/>
    <p:sldId id="320" r:id="rId75"/>
    <p:sldId id="318" r:id="rId7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09" autoAdjust="0"/>
    <p:restoredTop sz="94660"/>
  </p:normalViewPr>
  <p:slideViewPr>
    <p:cSldViewPr>
      <p:cViewPr varScale="1">
        <p:scale>
          <a:sx n="69" d="100"/>
          <a:sy n="69" d="100"/>
        </p:scale>
        <p:origin x="-1404"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5.xml"/><Relationship Id="rId39" Type="http://schemas.openxmlformats.org/officeDocument/2006/relationships/slide" Target="slides/slide18.xml"/><Relationship Id="rId21" Type="http://schemas.openxmlformats.org/officeDocument/2006/relationships/slideMaster" Target="slideMasters/slideMaster21.xml"/><Relationship Id="rId34" Type="http://schemas.openxmlformats.org/officeDocument/2006/relationships/slide" Target="slides/slide13.xml"/><Relationship Id="rId42" Type="http://schemas.openxmlformats.org/officeDocument/2006/relationships/slide" Target="slides/slide21.xml"/><Relationship Id="rId47" Type="http://schemas.openxmlformats.org/officeDocument/2006/relationships/slide" Target="slides/slide26.xml"/><Relationship Id="rId50" Type="http://schemas.openxmlformats.org/officeDocument/2006/relationships/slide" Target="slides/slide29.xml"/><Relationship Id="rId55" Type="http://schemas.openxmlformats.org/officeDocument/2006/relationships/slide" Target="slides/slide34.xml"/><Relationship Id="rId63" Type="http://schemas.openxmlformats.org/officeDocument/2006/relationships/slide" Target="slides/slide42.xml"/><Relationship Id="rId68" Type="http://schemas.openxmlformats.org/officeDocument/2006/relationships/slide" Target="slides/slide47.xml"/><Relationship Id="rId76" Type="http://schemas.openxmlformats.org/officeDocument/2006/relationships/slide" Target="slides/slide55.xml"/><Relationship Id="rId7" Type="http://schemas.openxmlformats.org/officeDocument/2006/relationships/slideMaster" Target="slideMasters/slideMaster7.xml"/><Relationship Id="rId71" Type="http://schemas.openxmlformats.org/officeDocument/2006/relationships/slide" Target="slides/slide50.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8.xml"/><Relationship Id="rId11" Type="http://schemas.openxmlformats.org/officeDocument/2006/relationships/slideMaster" Target="slideMasters/slideMaster11.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slide" Target="slides/slide32.xml"/><Relationship Id="rId58" Type="http://schemas.openxmlformats.org/officeDocument/2006/relationships/slide" Target="slides/slide37.xml"/><Relationship Id="rId66" Type="http://schemas.openxmlformats.org/officeDocument/2006/relationships/slide" Target="slides/slide45.xml"/><Relationship Id="rId74" Type="http://schemas.openxmlformats.org/officeDocument/2006/relationships/slide" Target="slides/slide53.xml"/><Relationship Id="rId79"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40.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slide" Target="slides/slide43.xml"/><Relationship Id="rId69" Type="http://schemas.openxmlformats.org/officeDocument/2006/relationships/slide" Target="slides/slide48.xml"/><Relationship Id="rId77"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slide" Target="slides/slide5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8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05.03.2021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05.03.2021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335B0F0A-01F7-4669-A518-FB5F8E26C987}"/>
              </a:ext>
            </a:extLst>
          </p:cNvPr>
          <p:cNvSpPr>
            <a:spLocks noGrp="1"/>
          </p:cNvSpPr>
          <p:nvPr>
            <p:ph type="ctrTitle"/>
          </p:nvPr>
        </p:nvSpPr>
        <p:spPr>
          <a:xfrm>
            <a:off x="1143000" y="1122363"/>
            <a:ext cx="6858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 xmlns:a16="http://schemas.microsoft.com/office/drawing/2014/main" id="{978A3567-78FA-4BC4-8D29-FEFE9F8AC3FB}"/>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 xmlns:a16="http://schemas.microsoft.com/office/drawing/2014/main" id="{E616CC5F-D317-4CA4-8821-FF0D24970DF9}"/>
              </a:ext>
            </a:extLst>
          </p:cNvPr>
          <p:cNvSpPr>
            <a:spLocks noGrp="1"/>
          </p:cNvSpPr>
          <p:nvPr>
            <p:ph type="dt" sz="half" idx="10"/>
          </p:nvPr>
        </p:nvSpPr>
        <p:spPr/>
        <p:txBody>
          <a:bodyPr/>
          <a:lstStyle/>
          <a:p>
            <a:fld id="{500509E9-993D-4A33-9ABE-913133C67F4C}" type="datetimeFigureOut">
              <a:rPr lang="ru-RU" smtClean="0">
                <a:solidFill>
                  <a:prstClr val="black">
                    <a:tint val="75000"/>
                  </a:prstClr>
                </a:solidFill>
              </a:rPr>
              <a:pPr/>
              <a:t>05.03.2021</a:t>
            </a:fld>
            <a:endParaRPr lang="ru-RU">
              <a:solidFill>
                <a:prstClr val="black">
                  <a:tint val="75000"/>
                </a:prstClr>
              </a:solidFill>
            </a:endParaRPr>
          </a:p>
        </p:txBody>
      </p:sp>
      <p:sp>
        <p:nvSpPr>
          <p:cNvPr id="5" name="Нижний колонтитул 4">
            <a:extLst>
              <a:ext uri="{FF2B5EF4-FFF2-40B4-BE49-F238E27FC236}">
                <a16:creationId xmlns="" xmlns:a16="http://schemas.microsoft.com/office/drawing/2014/main" id="{AC37C488-B00D-4397-9F7B-0BE1DD38C6F8}"/>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 xmlns:a16="http://schemas.microsoft.com/office/drawing/2014/main" id="{35F3F92C-B872-474E-A9A0-BA2210D96CFA}"/>
              </a:ext>
            </a:extLst>
          </p:cNvPr>
          <p:cNvSpPr>
            <a:spLocks noGrp="1"/>
          </p:cNvSpPr>
          <p:nvPr>
            <p:ph type="sldNum" sz="quarter" idx="12"/>
          </p:nvPr>
        </p:nvSpPr>
        <p:spPr/>
        <p:txBody>
          <a:bodyPr/>
          <a:lstStyle/>
          <a:p>
            <a:fld id="{FB221823-9C1B-4E8A-896F-FA443491F46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24301368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6931D493-BAD0-449B-85D4-23389F4B835D}"/>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 xmlns:a16="http://schemas.microsoft.com/office/drawing/2014/main" id="{2CBDB958-AD4E-4FB5-B0A7-47B8D3EEC41B}"/>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CA156365-20E8-418D-9185-EDB4B226B002}"/>
              </a:ext>
            </a:extLst>
          </p:cNvPr>
          <p:cNvSpPr>
            <a:spLocks noGrp="1"/>
          </p:cNvSpPr>
          <p:nvPr>
            <p:ph type="dt" sz="half" idx="10"/>
          </p:nvPr>
        </p:nvSpPr>
        <p:spPr/>
        <p:txBody>
          <a:bodyPr/>
          <a:lstStyle/>
          <a:p>
            <a:fld id="{500509E9-993D-4A33-9ABE-913133C67F4C}" type="datetimeFigureOut">
              <a:rPr lang="ru-RU" smtClean="0">
                <a:solidFill>
                  <a:prstClr val="black">
                    <a:tint val="75000"/>
                  </a:prstClr>
                </a:solidFill>
              </a:rPr>
              <a:pPr/>
              <a:t>05.03.2021</a:t>
            </a:fld>
            <a:endParaRPr lang="ru-RU">
              <a:solidFill>
                <a:prstClr val="black">
                  <a:tint val="75000"/>
                </a:prstClr>
              </a:solidFill>
            </a:endParaRPr>
          </a:p>
        </p:txBody>
      </p:sp>
      <p:sp>
        <p:nvSpPr>
          <p:cNvPr id="5" name="Нижний колонтитул 4">
            <a:extLst>
              <a:ext uri="{FF2B5EF4-FFF2-40B4-BE49-F238E27FC236}">
                <a16:creationId xmlns="" xmlns:a16="http://schemas.microsoft.com/office/drawing/2014/main" id="{EEA8B25D-4907-44DB-ABA2-F0F084DB0EF8}"/>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 xmlns:a16="http://schemas.microsoft.com/office/drawing/2014/main" id="{16A9BA1C-A63D-42BA-91E5-B3C61F6604FF}"/>
              </a:ext>
            </a:extLst>
          </p:cNvPr>
          <p:cNvSpPr>
            <a:spLocks noGrp="1"/>
          </p:cNvSpPr>
          <p:nvPr>
            <p:ph type="sldNum" sz="quarter" idx="12"/>
          </p:nvPr>
        </p:nvSpPr>
        <p:spPr/>
        <p:txBody>
          <a:bodyPr/>
          <a:lstStyle/>
          <a:p>
            <a:fld id="{FB221823-9C1B-4E8A-896F-FA443491F46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1876113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721FD9DC-18E5-4DAB-836A-78B96AF5938F}"/>
              </a:ext>
            </a:extLst>
          </p:cNvPr>
          <p:cNvSpPr>
            <a:spLocks noGrp="1"/>
          </p:cNvSpPr>
          <p:nvPr>
            <p:ph type="title"/>
          </p:nvPr>
        </p:nvSpPr>
        <p:spPr>
          <a:xfrm>
            <a:off x="623888" y="1709765"/>
            <a:ext cx="78867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 xmlns:a16="http://schemas.microsoft.com/office/drawing/2014/main" id="{CF1ABD56-BC13-4A81-9E30-ACB35AF1F599}"/>
              </a:ext>
            </a:extLst>
          </p:cNvPr>
          <p:cNvSpPr>
            <a:spLocks noGrp="1"/>
          </p:cNvSpPr>
          <p:nvPr>
            <p:ph type="body" idx="1"/>
          </p:nvPr>
        </p:nvSpPr>
        <p:spPr>
          <a:xfrm>
            <a:off x="623888" y="4589490"/>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 xmlns:a16="http://schemas.microsoft.com/office/drawing/2014/main" id="{15B1E64E-5B7F-4358-A0B8-EFCD43AD69E4}"/>
              </a:ext>
            </a:extLst>
          </p:cNvPr>
          <p:cNvSpPr>
            <a:spLocks noGrp="1"/>
          </p:cNvSpPr>
          <p:nvPr>
            <p:ph type="dt" sz="half" idx="10"/>
          </p:nvPr>
        </p:nvSpPr>
        <p:spPr/>
        <p:txBody>
          <a:bodyPr/>
          <a:lstStyle/>
          <a:p>
            <a:fld id="{500509E9-993D-4A33-9ABE-913133C67F4C}" type="datetimeFigureOut">
              <a:rPr lang="ru-RU" smtClean="0">
                <a:solidFill>
                  <a:prstClr val="black">
                    <a:tint val="75000"/>
                  </a:prstClr>
                </a:solidFill>
              </a:rPr>
              <a:pPr/>
              <a:t>05.03.2021</a:t>
            </a:fld>
            <a:endParaRPr lang="ru-RU">
              <a:solidFill>
                <a:prstClr val="black">
                  <a:tint val="75000"/>
                </a:prstClr>
              </a:solidFill>
            </a:endParaRPr>
          </a:p>
        </p:txBody>
      </p:sp>
      <p:sp>
        <p:nvSpPr>
          <p:cNvPr id="5" name="Нижний колонтитул 4">
            <a:extLst>
              <a:ext uri="{FF2B5EF4-FFF2-40B4-BE49-F238E27FC236}">
                <a16:creationId xmlns="" xmlns:a16="http://schemas.microsoft.com/office/drawing/2014/main" id="{73C63F8A-1DAF-4EA2-B89D-5AD4DF3A218A}"/>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 xmlns:a16="http://schemas.microsoft.com/office/drawing/2014/main" id="{2C27656A-8CF9-404B-A397-9EB676C27D5D}"/>
              </a:ext>
            </a:extLst>
          </p:cNvPr>
          <p:cNvSpPr>
            <a:spLocks noGrp="1"/>
          </p:cNvSpPr>
          <p:nvPr>
            <p:ph type="sldNum" sz="quarter" idx="12"/>
          </p:nvPr>
        </p:nvSpPr>
        <p:spPr/>
        <p:txBody>
          <a:bodyPr/>
          <a:lstStyle/>
          <a:p>
            <a:fld id="{FB221823-9C1B-4E8A-896F-FA443491F46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6712308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1E506740-2FD5-4C80-9298-25F81039B4A8}"/>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 xmlns:a16="http://schemas.microsoft.com/office/drawing/2014/main" id="{F7A9A5E2-3A0B-4188-92A0-737BBF5A5882}"/>
              </a:ext>
            </a:extLst>
          </p:cNvPr>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 xmlns:a16="http://schemas.microsoft.com/office/drawing/2014/main" id="{04E530A6-66B2-4E40-9731-BB7FE313C95E}"/>
              </a:ext>
            </a:extLst>
          </p:cNvPr>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 xmlns:a16="http://schemas.microsoft.com/office/drawing/2014/main" id="{94B1C769-5C0E-4CDE-B875-B1D30734C568}"/>
              </a:ext>
            </a:extLst>
          </p:cNvPr>
          <p:cNvSpPr>
            <a:spLocks noGrp="1"/>
          </p:cNvSpPr>
          <p:nvPr>
            <p:ph type="dt" sz="half" idx="10"/>
          </p:nvPr>
        </p:nvSpPr>
        <p:spPr/>
        <p:txBody>
          <a:bodyPr/>
          <a:lstStyle/>
          <a:p>
            <a:fld id="{500509E9-993D-4A33-9ABE-913133C67F4C}" type="datetimeFigureOut">
              <a:rPr lang="ru-RU" smtClean="0">
                <a:solidFill>
                  <a:prstClr val="black">
                    <a:tint val="75000"/>
                  </a:prstClr>
                </a:solidFill>
              </a:rPr>
              <a:pPr/>
              <a:t>05.03.2021</a:t>
            </a:fld>
            <a:endParaRPr lang="ru-RU">
              <a:solidFill>
                <a:prstClr val="black">
                  <a:tint val="75000"/>
                </a:prstClr>
              </a:solidFill>
            </a:endParaRPr>
          </a:p>
        </p:txBody>
      </p:sp>
      <p:sp>
        <p:nvSpPr>
          <p:cNvPr id="6" name="Нижний колонтитул 5">
            <a:extLst>
              <a:ext uri="{FF2B5EF4-FFF2-40B4-BE49-F238E27FC236}">
                <a16:creationId xmlns="" xmlns:a16="http://schemas.microsoft.com/office/drawing/2014/main" id="{F62237C3-5A74-4CD2-98B4-E871FF6E6B13}"/>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 xmlns:a16="http://schemas.microsoft.com/office/drawing/2014/main" id="{69796511-1D87-41EA-85D9-20794EB7D02A}"/>
              </a:ext>
            </a:extLst>
          </p:cNvPr>
          <p:cNvSpPr>
            <a:spLocks noGrp="1"/>
          </p:cNvSpPr>
          <p:nvPr>
            <p:ph type="sldNum" sz="quarter" idx="12"/>
          </p:nvPr>
        </p:nvSpPr>
        <p:spPr/>
        <p:txBody>
          <a:bodyPr/>
          <a:lstStyle/>
          <a:p>
            <a:fld id="{FB221823-9C1B-4E8A-896F-FA443491F46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7576073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4D789EA5-8168-45C8-9AA8-1CB341481225}"/>
              </a:ext>
            </a:extLst>
          </p:cNvPr>
          <p:cNvSpPr>
            <a:spLocks noGrp="1"/>
          </p:cNvSpPr>
          <p:nvPr>
            <p:ph type="title"/>
          </p:nvPr>
        </p:nvSpPr>
        <p:spPr>
          <a:xfrm>
            <a:off x="629841" y="365129"/>
            <a:ext cx="7886700" cy="1325563"/>
          </a:xfrm>
        </p:spPr>
        <p:txBody>
          <a:bodyPr/>
          <a:lstStyle/>
          <a:p>
            <a:r>
              <a:rPr lang="ru-RU"/>
              <a:t>Образец заголовка</a:t>
            </a:r>
          </a:p>
        </p:txBody>
      </p:sp>
      <p:sp>
        <p:nvSpPr>
          <p:cNvPr id="3" name="Текст 2">
            <a:extLst>
              <a:ext uri="{FF2B5EF4-FFF2-40B4-BE49-F238E27FC236}">
                <a16:creationId xmlns="" xmlns:a16="http://schemas.microsoft.com/office/drawing/2014/main" id="{25D1B93C-655D-4044-ACF6-0EE144F3A476}"/>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 xmlns:a16="http://schemas.microsoft.com/office/drawing/2014/main" id="{A3C62A1B-4B5D-4C67-8480-5FE0739B4F07}"/>
              </a:ext>
            </a:extLst>
          </p:cNvPr>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 xmlns:a16="http://schemas.microsoft.com/office/drawing/2014/main" id="{E420433F-B7ED-44C3-853B-2BDA11045E71}"/>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 xmlns:a16="http://schemas.microsoft.com/office/drawing/2014/main" id="{4345E86F-71B3-4B5F-A51C-3763F09032FC}"/>
              </a:ext>
            </a:extLst>
          </p:cNvPr>
          <p:cNvSpPr>
            <a:spLocks noGrp="1"/>
          </p:cNvSpPr>
          <p:nvPr>
            <p:ph sz="quarter" idx="4"/>
          </p:nvPr>
        </p:nvSpPr>
        <p:spPr>
          <a:xfrm>
            <a:off x="4629152"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 xmlns:a16="http://schemas.microsoft.com/office/drawing/2014/main" id="{2C4E56C3-B14A-4683-B174-D4BFCE86FBD0}"/>
              </a:ext>
            </a:extLst>
          </p:cNvPr>
          <p:cNvSpPr>
            <a:spLocks noGrp="1"/>
          </p:cNvSpPr>
          <p:nvPr>
            <p:ph type="dt" sz="half" idx="10"/>
          </p:nvPr>
        </p:nvSpPr>
        <p:spPr/>
        <p:txBody>
          <a:bodyPr/>
          <a:lstStyle/>
          <a:p>
            <a:fld id="{500509E9-993D-4A33-9ABE-913133C67F4C}" type="datetimeFigureOut">
              <a:rPr lang="ru-RU" smtClean="0">
                <a:solidFill>
                  <a:prstClr val="black">
                    <a:tint val="75000"/>
                  </a:prstClr>
                </a:solidFill>
              </a:rPr>
              <a:pPr/>
              <a:t>05.03.2021</a:t>
            </a:fld>
            <a:endParaRPr lang="ru-RU">
              <a:solidFill>
                <a:prstClr val="black">
                  <a:tint val="75000"/>
                </a:prstClr>
              </a:solidFill>
            </a:endParaRPr>
          </a:p>
        </p:txBody>
      </p:sp>
      <p:sp>
        <p:nvSpPr>
          <p:cNvPr id="8" name="Нижний колонтитул 7">
            <a:extLst>
              <a:ext uri="{FF2B5EF4-FFF2-40B4-BE49-F238E27FC236}">
                <a16:creationId xmlns="" xmlns:a16="http://schemas.microsoft.com/office/drawing/2014/main" id="{43A208A4-3A47-444D-8CB2-5777D971FD70}"/>
              </a:ext>
            </a:extLst>
          </p:cNvPr>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a:extLst>
              <a:ext uri="{FF2B5EF4-FFF2-40B4-BE49-F238E27FC236}">
                <a16:creationId xmlns="" xmlns:a16="http://schemas.microsoft.com/office/drawing/2014/main" id="{4C53EE43-8308-4432-BC7A-AF52434535FB}"/>
              </a:ext>
            </a:extLst>
          </p:cNvPr>
          <p:cNvSpPr>
            <a:spLocks noGrp="1"/>
          </p:cNvSpPr>
          <p:nvPr>
            <p:ph type="sldNum" sz="quarter" idx="12"/>
          </p:nvPr>
        </p:nvSpPr>
        <p:spPr/>
        <p:txBody>
          <a:bodyPr/>
          <a:lstStyle/>
          <a:p>
            <a:fld id="{FB221823-9C1B-4E8A-896F-FA443491F46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4856094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EF679B3B-BEF3-4744-8B33-9B5EC67101B3}"/>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 xmlns:a16="http://schemas.microsoft.com/office/drawing/2014/main" id="{0CC21EB2-22AE-4B97-8DB5-0655BA5A77EF}"/>
              </a:ext>
            </a:extLst>
          </p:cNvPr>
          <p:cNvSpPr>
            <a:spLocks noGrp="1"/>
          </p:cNvSpPr>
          <p:nvPr>
            <p:ph type="dt" sz="half" idx="10"/>
          </p:nvPr>
        </p:nvSpPr>
        <p:spPr/>
        <p:txBody>
          <a:bodyPr/>
          <a:lstStyle/>
          <a:p>
            <a:fld id="{500509E9-993D-4A33-9ABE-913133C67F4C}" type="datetimeFigureOut">
              <a:rPr lang="ru-RU" smtClean="0">
                <a:solidFill>
                  <a:prstClr val="black">
                    <a:tint val="75000"/>
                  </a:prstClr>
                </a:solidFill>
              </a:rPr>
              <a:pPr/>
              <a:t>05.03.2021</a:t>
            </a:fld>
            <a:endParaRPr lang="ru-RU">
              <a:solidFill>
                <a:prstClr val="black">
                  <a:tint val="75000"/>
                </a:prstClr>
              </a:solidFill>
            </a:endParaRPr>
          </a:p>
        </p:txBody>
      </p:sp>
      <p:sp>
        <p:nvSpPr>
          <p:cNvPr id="4" name="Нижний колонтитул 3">
            <a:extLst>
              <a:ext uri="{FF2B5EF4-FFF2-40B4-BE49-F238E27FC236}">
                <a16:creationId xmlns="" xmlns:a16="http://schemas.microsoft.com/office/drawing/2014/main" id="{B92829F2-EE7F-4B76-ABB9-9A5261C8FC08}"/>
              </a:ext>
            </a:extLst>
          </p:cNvPr>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a:extLst>
              <a:ext uri="{FF2B5EF4-FFF2-40B4-BE49-F238E27FC236}">
                <a16:creationId xmlns="" xmlns:a16="http://schemas.microsoft.com/office/drawing/2014/main" id="{8F95F176-CC87-4801-98C7-3B98D4518EE5}"/>
              </a:ext>
            </a:extLst>
          </p:cNvPr>
          <p:cNvSpPr>
            <a:spLocks noGrp="1"/>
          </p:cNvSpPr>
          <p:nvPr>
            <p:ph type="sldNum" sz="quarter" idx="12"/>
          </p:nvPr>
        </p:nvSpPr>
        <p:spPr/>
        <p:txBody>
          <a:bodyPr/>
          <a:lstStyle/>
          <a:p>
            <a:fld id="{FB221823-9C1B-4E8A-896F-FA443491F46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4035318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 xmlns:a16="http://schemas.microsoft.com/office/drawing/2014/main" id="{804277B9-ECAA-4C6A-AC4B-79DC87DAA10D}"/>
              </a:ext>
            </a:extLst>
          </p:cNvPr>
          <p:cNvSpPr>
            <a:spLocks noGrp="1"/>
          </p:cNvSpPr>
          <p:nvPr>
            <p:ph type="dt" sz="half" idx="10"/>
          </p:nvPr>
        </p:nvSpPr>
        <p:spPr/>
        <p:txBody>
          <a:bodyPr/>
          <a:lstStyle/>
          <a:p>
            <a:fld id="{500509E9-993D-4A33-9ABE-913133C67F4C}" type="datetimeFigureOut">
              <a:rPr lang="ru-RU" smtClean="0">
                <a:solidFill>
                  <a:prstClr val="black">
                    <a:tint val="75000"/>
                  </a:prstClr>
                </a:solidFill>
              </a:rPr>
              <a:pPr/>
              <a:t>05.03.2021</a:t>
            </a:fld>
            <a:endParaRPr lang="ru-RU">
              <a:solidFill>
                <a:prstClr val="black">
                  <a:tint val="75000"/>
                </a:prstClr>
              </a:solidFill>
            </a:endParaRPr>
          </a:p>
        </p:txBody>
      </p:sp>
      <p:sp>
        <p:nvSpPr>
          <p:cNvPr id="3" name="Нижний колонтитул 2">
            <a:extLst>
              <a:ext uri="{FF2B5EF4-FFF2-40B4-BE49-F238E27FC236}">
                <a16:creationId xmlns="" xmlns:a16="http://schemas.microsoft.com/office/drawing/2014/main" id="{7442EB0F-9E4C-4789-A27A-D363227EB82F}"/>
              </a:ext>
            </a:extLst>
          </p:cNvPr>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a:extLst>
              <a:ext uri="{FF2B5EF4-FFF2-40B4-BE49-F238E27FC236}">
                <a16:creationId xmlns="" xmlns:a16="http://schemas.microsoft.com/office/drawing/2014/main" id="{05D906AD-5C09-4743-A9FA-10E4B00835BF}"/>
              </a:ext>
            </a:extLst>
          </p:cNvPr>
          <p:cNvSpPr>
            <a:spLocks noGrp="1"/>
          </p:cNvSpPr>
          <p:nvPr>
            <p:ph type="sldNum" sz="quarter" idx="12"/>
          </p:nvPr>
        </p:nvSpPr>
        <p:spPr/>
        <p:txBody>
          <a:bodyPr/>
          <a:lstStyle/>
          <a:p>
            <a:fld id="{FB221823-9C1B-4E8A-896F-FA443491F46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3004805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3E8A3DD1-140B-4A2D-8F2B-C67BA2724ED8}"/>
              </a:ext>
            </a:extLst>
          </p:cNvPr>
          <p:cNvSpPr>
            <a:spLocks noGrp="1"/>
          </p:cNvSpPr>
          <p:nvPr>
            <p:ph type="title"/>
          </p:nvPr>
        </p:nvSpPr>
        <p:spPr>
          <a:xfrm>
            <a:off x="629841" y="457200"/>
            <a:ext cx="2949178"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 xmlns:a16="http://schemas.microsoft.com/office/drawing/2014/main" id="{07809745-1D87-415C-B94C-1F1B71383EC2}"/>
              </a:ext>
            </a:extLst>
          </p:cNvPr>
          <p:cNvSpPr>
            <a:spLocks noGrp="1"/>
          </p:cNvSpPr>
          <p:nvPr>
            <p:ph idx="1"/>
          </p:nvPr>
        </p:nvSpPr>
        <p:spPr>
          <a:xfrm>
            <a:off x="3887391" y="987452"/>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 xmlns:a16="http://schemas.microsoft.com/office/drawing/2014/main" id="{6771E4C3-ABAF-4CEC-956D-A0A6E13080DF}"/>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 xmlns:a16="http://schemas.microsoft.com/office/drawing/2014/main" id="{E897B93B-BCE2-48CA-ADEF-A3996472CE1A}"/>
              </a:ext>
            </a:extLst>
          </p:cNvPr>
          <p:cNvSpPr>
            <a:spLocks noGrp="1"/>
          </p:cNvSpPr>
          <p:nvPr>
            <p:ph type="dt" sz="half" idx="10"/>
          </p:nvPr>
        </p:nvSpPr>
        <p:spPr/>
        <p:txBody>
          <a:bodyPr/>
          <a:lstStyle/>
          <a:p>
            <a:fld id="{500509E9-993D-4A33-9ABE-913133C67F4C}" type="datetimeFigureOut">
              <a:rPr lang="ru-RU" smtClean="0">
                <a:solidFill>
                  <a:prstClr val="black">
                    <a:tint val="75000"/>
                  </a:prstClr>
                </a:solidFill>
              </a:rPr>
              <a:pPr/>
              <a:t>05.03.2021</a:t>
            </a:fld>
            <a:endParaRPr lang="ru-RU">
              <a:solidFill>
                <a:prstClr val="black">
                  <a:tint val="75000"/>
                </a:prstClr>
              </a:solidFill>
            </a:endParaRPr>
          </a:p>
        </p:txBody>
      </p:sp>
      <p:sp>
        <p:nvSpPr>
          <p:cNvPr id="6" name="Нижний колонтитул 5">
            <a:extLst>
              <a:ext uri="{FF2B5EF4-FFF2-40B4-BE49-F238E27FC236}">
                <a16:creationId xmlns="" xmlns:a16="http://schemas.microsoft.com/office/drawing/2014/main" id="{4423154D-5DC7-444A-BDBD-E0AEB1351653}"/>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 xmlns:a16="http://schemas.microsoft.com/office/drawing/2014/main" id="{219AD0FE-5E25-4F05-9942-B48C1E9D20EC}"/>
              </a:ext>
            </a:extLst>
          </p:cNvPr>
          <p:cNvSpPr>
            <a:spLocks noGrp="1"/>
          </p:cNvSpPr>
          <p:nvPr>
            <p:ph type="sldNum" sz="quarter" idx="12"/>
          </p:nvPr>
        </p:nvSpPr>
        <p:spPr/>
        <p:txBody>
          <a:bodyPr/>
          <a:lstStyle/>
          <a:p>
            <a:fld id="{FB221823-9C1B-4E8A-896F-FA443491F46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54903766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E917C04B-1EE0-43C5-B3BD-E59192EAE20F}"/>
              </a:ext>
            </a:extLst>
          </p:cNvPr>
          <p:cNvSpPr>
            <a:spLocks noGrp="1"/>
          </p:cNvSpPr>
          <p:nvPr>
            <p:ph type="title"/>
          </p:nvPr>
        </p:nvSpPr>
        <p:spPr>
          <a:xfrm>
            <a:off x="629841" y="457200"/>
            <a:ext cx="2949178"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 xmlns:a16="http://schemas.microsoft.com/office/drawing/2014/main" id="{8BD7F1B6-9571-412A-A783-C7E663A7DC2D}"/>
              </a:ext>
            </a:extLst>
          </p:cNvPr>
          <p:cNvSpPr>
            <a:spLocks noGrp="1"/>
          </p:cNvSpPr>
          <p:nvPr>
            <p:ph type="pic" idx="1"/>
          </p:nvPr>
        </p:nvSpPr>
        <p:spPr>
          <a:xfrm>
            <a:off x="3887391" y="987452"/>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 xmlns:a16="http://schemas.microsoft.com/office/drawing/2014/main" id="{20F9C63B-348D-4807-B6BB-757BFEE9FC81}"/>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 xmlns:a16="http://schemas.microsoft.com/office/drawing/2014/main" id="{1CCF00F5-9A4D-4B95-86D3-78369EE74599}"/>
              </a:ext>
            </a:extLst>
          </p:cNvPr>
          <p:cNvSpPr>
            <a:spLocks noGrp="1"/>
          </p:cNvSpPr>
          <p:nvPr>
            <p:ph type="dt" sz="half" idx="10"/>
          </p:nvPr>
        </p:nvSpPr>
        <p:spPr/>
        <p:txBody>
          <a:bodyPr/>
          <a:lstStyle/>
          <a:p>
            <a:fld id="{500509E9-993D-4A33-9ABE-913133C67F4C}" type="datetimeFigureOut">
              <a:rPr lang="ru-RU" smtClean="0">
                <a:solidFill>
                  <a:prstClr val="black">
                    <a:tint val="75000"/>
                  </a:prstClr>
                </a:solidFill>
              </a:rPr>
              <a:pPr/>
              <a:t>05.03.2021</a:t>
            </a:fld>
            <a:endParaRPr lang="ru-RU">
              <a:solidFill>
                <a:prstClr val="black">
                  <a:tint val="75000"/>
                </a:prstClr>
              </a:solidFill>
            </a:endParaRPr>
          </a:p>
        </p:txBody>
      </p:sp>
      <p:sp>
        <p:nvSpPr>
          <p:cNvPr id="6" name="Нижний колонтитул 5">
            <a:extLst>
              <a:ext uri="{FF2B5EF4-FFF2-40B4-BE49-F238E27FC236}">
                <a16:creationId xmlns="" xmlns:a16="http://schemas.microsoft.com/office/drawing/2014/main" id="{26687A25-B48A-46C6-9352-17D15CFB38BD}"/>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 xmlns:a16="http://schemas.microsoft.com/office/drawing/2014/main" id="{823006E8-FEDB-450F-8BF6-FC7D85A042F9}"/>
              </a:ext>
            </a:extLst>
          </p:cNvPr>
          <p:cNvSpPr>
            <a:spLocks noGrp="1"/>
          </p:cNvSpPr>
          <p:nvPr>
            <p:ph type="sldNum" sz="quarter" idx="12"/>
          </p:nvPr>
        </p:nvSpPr>
        <p:spPr/>
        <p:txBody>
          <a:bodyPr/>
          <a:lstStyle/>
          <a:p>
            <a:fld id="{FB221823-9C1B-4E8A-896F-FA443491F46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6694331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5EE11034-A203-4F15-8779-C47133316319}"/>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 xmlns:a16="http://schemas.microsoft.com/office/drawing/2014/main" id="{8C63C5F1-A19F-4057-BC50-AF118A6A9D6F}"/>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52B16B44-10FD-4DF0-AC6A-8AF59A4BF465}"/>
              </a:ext>
            </a:extLst>
          </p:cNvPr>
          <p:cNvSpPr>
            <a:spLocks noGrp="1"/>
          </p:cNvSpPr>
          <p:nvPr>
            <p:ph type="dt" sz="half" idx="10"/>
          </p:nvPr>
        </p:nvSpPr>
        <p:spPr/>
        <p:txBody>
          <a:bodyPr/>
          <a:lstStyle/>
          <a:p>
            <a:fld id="{500509E9-993D-4A33-9ABE-913133C67F4C}" type="datetimeFigureOut">
              <a:rPr lang="ru-RU" smtClean="0">
                <a:solidFill>
                  <a:prstClr val="black">
                    <a:tint val="75000"/>
                  </a:prstClr>
                </a:solidFill>
              </a:rPr>
              <a:pPr/>
              <a:t>05.03.2021</a:t>
            </a:fld>
            <a:endParaRPr lang="ru-RU">
              <a:solidFill>
                <a:prstClr val="black">
                  <a:tint val="75000"/>
                </a:prstClr>
              </a:solidFill>
            </a:endParaRPr>
          </a:p>
        </p:txBody>
      </p:sp>
      <p:sp>
        <p:nvSpPr>
          <p:cNvPr id="5" name="Нижний колонтитул 4">
            <a:extLst>
              <a:ext uri="{FF2B5EF4-FFF2-40B4-BE49-F238E27FC236}">
                <a16:creationId xmlns="" xmlns:a16="http://schemas.microsoft.com/office/drawing/2014/main" id="{A85FB6A7-C2D7-46DD-8BE0-6FFC4EF65E44}"/>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 xmlns:a16="http://schemas.microsoft.com/office/drawing/2014/main" id="{9C56C952-1988-49AC-9406-8596A044036F}"/>
              </a:ext>
            </a:extLst>
          </p:cNvPr>
          <p:cNvSpPr>
            <a:spLocks noGrp="1"/>
          </p:cNvSpPr>
          <p:nvPr>
            <p:ph type="sldNum" sz="quarter" idx="12"/>
          </p:nvPr>
        </p:nvSpPr>
        <p:spPr/>
        <p:txBody>
          <a:bodyPr/>
          <a:lstStyle/>
          <a:p>
            <a:fld id="{FB221823-9C1B-4E8A-896F-FA443491F46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515944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9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9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05.03.2021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 xmlns:a16="http://schemas.microsoft.com/office/drawing/2014/main" id="{28D0B2F4-6CB6-4AFB-B7E6-F563F3BDB363}"/>
              </a:ext>
            </a:extLst>
          </p:cNvPr>
          <p:cNvSpPr>
            <a:spLocks noGrp="1"/>
          </p:cNvSpPr>
          <p:nvPr>
            <p:ph type="title" orient="vert"/>
          </p:nvPr>
        </p:nvSpPr>
        <p:spPr>
          <a:xfrm>
            <a:off x="6543676" y="365125"/>
            <a:ext cx="1971675" cy="5811838"/>
          </a:xfrm>
        </p:spPr>
        <p:txBody>
          <a:bodyPr vert="eaVert"/>
          <a:lstStyle/>
          <a:p>
            <a:r>
              <a:rPr lang="ru-RU"/>
              <a:t>Образец заголовка</a:t>
            </a:r>
          </a:p>
        </p:txBody>
      </p:sp>
      <p:sp>
        <p:nvSpPr>
          <p:cNvPr id="3" name="Вертикальный текст 2">
            <a:extLst>
              <a:ext uri="{FF2B5EF4-FFF2-40B4-BE49-F238E27FC236}">
                <a16:creationId xmlns="" xmlns:a16="http://schemas.microsoft.com/office/drawing/2014/main" id="{148F800C-0BA4-4759-AEA9-7A3654F2DA56}"/>
              </a:ext>
            </a:extLst>
          </p:cNvPr>
          <p:cNvSpPr>
            <a:spLocks noGrp="1"/>
          </p:cNvSpPr>
          <p:nvPr>
            <p:ph type="body" orient="vert" idx="1"/>
          </p:nvPr>
        </p:nvSpPr>
        <p:spPr>
          <a:xfrm>
            <a:off x="628652"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D2395D84-706A-4570-AB54-7DF8C2D915EA}"/>
              </a:ext>
            </a:extLst>
          </p:cNvPr>
          <p:cNvSpPr>
            <a:spLocks noGrp="1"/>
          </p:cNvSpPr>
          <p:nvPr>
            <p:ph type="dt" sz="half" idx="10"/>
          </p:nvPr>
        </p:nvSpPr>
        <p:spPr/>
        <p:txBody>
          <a:bodyPr/>
          <a:lstStyle/>
          <a:p>
            <a:fld id="{500509E9-993D-4A33-9ABE-913133C67F4C}" type="datetimeFigureOut">
              <a:rPr lang="ru-RU" smtClean="0">
                <a:solidFill>
                  <a:prstClr val="black">
                    <a:tint val="75000"/>
                  </a:prstClr>
                </a:solidFill>
              </a:rPr>
              <a:pPr/>
              <a:t>05.03.2021</a:t>
            </a:fld>
            <a:endParaRPr lang="ru-RU">
              <a:solidFill>
                <a:prstClr val="black">
                  <a:tint val="75000"/>
                </a:prstClr>
              </a:solidFill>
            </a:endParaRPr>
          </a:p>
        </p:txBody>
      </p:sp>
      <p:sp>
        <p:nvSpPr>
          <p:cNvPr id="5" name="Нижний колонтитул 4">
            <a:extLst>
              <a:ext uri="{FF2B5EF4-FFF2-40B4-BE49-F238E27FC236}">
                <a16:creationId xmlns="" xmlns:a16="http://schemas.microsoft.com/office/drawing/2014/main" id="{1D217354-521B-4031-8AA6-F0FE912909C3}"/>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 xmlns:a16="http://schemas.microsoft.com/office/drawing/2014/main" id="{29746E13-8ACC-434B-BAE9-9CB45E9B0AAC}"/>
              </a:ext>
            </a:extLst>
          </p:cNvPr>
          <p:cNvSpPr>
            <a:spLocks noGrp="1"/>
          </p:cNvSpPr>
          <p:nvPr>
            <p:ph type="sldNum" sz="quarter" idx="12"/>
          </p:nvPr>
        </p:nvSpPr>
        <p:spPr/>
        <p:txBody>
          <a:bodyPr/>
          <a:lstStyle/>
          <a:p>
            <a:fld id="{FB221823-9C1B-4E8A-896F-FA443491F46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1232990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335B0F0A-01F7-4669-A518-FB5F8E26C987}"/>
              </a:ext>
            </a:extLst>
          </p:cNvPr>
          <p:cNvSpPr>
            <a:spLocks noGrp="1"/>
          </p:cNvSpPr>
          <p:nvPr>
            <p:ph type="ctrTitle"/>
          </p:nvPr>
        </p:nvSpPr>
        <p:spPr>
          <a:xfrm>
            <a:off x="1143000" y="1122363"/>
            <a:ext cx="6858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 xmlns:a16="http://schemas.microsoft.com/office/drawing/2014/main" id="{978A3567-78FA-4BC4-8D29-FEFE9F8AC3FB}"/>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 xmlns:a16="http://schemas.microsoft.com/office/drawing/2014/main" id="{E616CC5F-D317-4CA4-8821-FF0D24970DF9}"/>
              </a:ext>
            </a:extLst>
          </p:cNvPr>
          <p:cNvSpPr>
            <a:spLocks noGrp="1"/>
          </p:cNvSpPr>
          <p:nvPr>
            <p:ph type="dt" sz="half" idx="10"/>
          </p:nvPr>
        </p:nvSpPr>
        <p:spPr/>
        <p:txBody>
          <a:bodyPr/>
          <a:lstStyle/>
          <a:p>
            <a:fld id="{500509E9-993D-4A33-9ABE-913133C67F4C}" type="datetimeFigureOut">
              <a:rPr lang="ru-RU" smtClean="0">
                <a:solidFill>
                  <a:prstClr val="black">
                    <a:tint val="75000"/>
                  </a:prstClr>
                </a:solidFill>
              </a:rPr>
              <a:pPr/>
              <a:t>05.03.2021</a:t>
            </a:fld>
            <a:endParaRPr lang="ru-RU">
              <a:solidFill>
                <a:prstClr val="black">
                  <a:tint val="75000"/>
                </a:prstClr>
              </a:solidFill>
            </a:endParaRPr>
          </a:p>
        </p:txBody>
      </p:sp>
      <p:sp>
        <p:nvSpPr>
          <p:cNvPr id="5" name="Нижний колонтитул 4">
            <a:extLst>
              <a:ext uri="{FF2B5EF4-FFF2-40B4-BE49-F238E27FC236}">
                <a16:creationId xmlns="" xmlns:a16="http://schemas.microsoft.com/office/drawing/2014/main" id="{AC37C488-B00D-4397-9F7B-0BE1DD38C6F8}"/>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 xmlns:a16="http://schemas.microsoft.com/office/drawing/2014/main" id="{35F3F92C-B872-474E-A9A0-BA2210D96CFA}"/>
              </a:ext>
            </a:extLst>
          </p:cNvPr>
          <p:cNvSpPr>
            <a:spLocks noGrp="1"/>
          </p:cNvSpPr>
          <p:nvPr>
            <p:ph type="sldNum" sz="quarter" idx="12"/>
          </p:nvPr>
        </p:nvSpPr>
        <p:spPr/>
        <p:txBody>
          <a:bodyPr/>
          <a:lstStyle/>
          <a:p>
            <a:fld id="{FB221823-9C1B-4E8A-896F-FA443491F46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2638910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6931D493-BAD0-449B-85D4-23389F4B835D}"/>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 xmlns:a16="http://schemas.microsoft.com/office/drawing/2014/main" id="{2CBDB958-AD4E-4FB5-B0A7-47B8D3EEC41B}"/>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CA156365-20E8-418D-9185-EDB4B226B002}"/>
              </a:ext>
            </a:extLst>
          </p:cNvPr>
          <p:cNvSpPr>
            <a:spLocks noGrp="1"/>
          </p:cNvSpPr>
          <p:nvPr>
            <p:ph type="dt" sz="half" idx="10"/>
          </p:nvPr>
        </p:nvSpPr>
        <p:spPr/>
        <p:txBody>
          <a:bodyPr/>
          <a:lstStyle/>
          <a:p>
            <a:fld id="{500509E9-993D-4A33-9ABE-913133C67F4C}" type="datetimeFigureOut">
              <a:rPr lang="ru-RU" smtClean="0">
                <a:solidFill>
                  <a:prstClr val="black">
                    <a:tint val="75000"/>
                  </a:prstClr>
                </a:solidFill>
              </a:rPr>
              <a:pPr/>
              <a:t>05.03.2021</a:t>
            </a:fld>
            <a:endParaRPr lang="ru-RU">
              <a:solidFill>
                <a:prstClr val="black">
                  <a:tint val="75000"/>
                </a:prstClr>
              </a:solidFill>
            </a:endParaRPr>
          </a:p>
        </p:txBody>
      </p:sp>
      <p:sp>
        <p:nvSpPr>
          <p:cNvPr id="5" name="Нижний колонтитул 4">
            <a:extLst>
              <a:ext uri="{FF2B5EF4-FFF2-40B4-BE49-F238E27FC236}">
                <a16:creationId xmlns="" xmlns:a16="http://schemas.microsoft.com/office/drawing/2014/main" id="{EEA8B25D-4907-44DB-ABA2-F0F084DB0EF8}"/>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 xmlns:a16="http://schemas.microsoft.com/office/drawing/2014/main" id="{16A9BA1C-A63D-42BA-91E5-B3C61F6604FF}"/>
              </a:ext>
            </a:extLst>
          </p:cNvPr>
          <p:cNvSpPr>
            <a:spLocks noGrp="1"/>
          </p:cNvSpPr>
          <p:nvPr>
            <p:ph type="sldNum" sz="quarter" idx="12"/>
          </p:nvPr>
        </p:nvSpPr>
        <p:spPr/>
        <p:txBody>
          <a:bodyPr/>
          <a:lstStyle/>
          <a:p>
            <a:fld id="{FB221823-9C1B-4E8A-896F-FA443491F46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3891837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721FD9DC-18E5-4DAB-836A-78B96AF5938F}"/>
              </a:ext>
            </a:extLst>
          </p:cNvPr>
          <p:cNvSpPr>
            <a:spLocks noGrp="1"/>
          </p:cNvSpPr>
          <p:nvPr>
            <p:ph type="title"/>
          </p:nvPr>
        </p:nvSpPr>
        <p:spPr>
          <a:xfrm>
            <a:off x="623888" y="1709753"/>
            <a:ext cx="78867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 xmlns:a16="http://schemas.microsoft.com/office/drawing/2014/main" id="{CF1ABD56-BC13-4A81-9E30-ACB35AF1F599}"/>
              </a:ext>
            </a:extLst>
          </p:cNvPr>
          <p:cNvSpPr>
            <a:spLocks noGrp="1"/>
          </p:cNvSpPr>
          <p:nvPr>
            <p:ph type="body" idx="1"/>
          </p:nvPr>
        </p:nvSpPr>
        <p:spPr>
          <a:xfrm>
            <a:off x="623888" y="4589478"/>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 xmlns:a16="http://schemas.microsoft.com/office/drawing/2014/main" id="{15B1E64E-5B7F-4358-A0B8-EFCD43AD69E4}"/>
              </a:ext>
            </a:extLst>
          </p:cNvPr>
          <p:cNvSpPr>
            <a:spLocks noGrp="1"/>
          </p:cNvSpPr>
          <p:nvPr>
            <p:ph type="dt" sz="half" idx="10"/>
          </p:nvPr>
        </p:nvSpPr>
        <p:spPr/>
        <p:txBody>
          <a:bodyPr/>
          <a:lstStyle/>
          <a:p>
            <a:fld id="{500509E9-993D-4A33-9ABE-913133C67F4C}" type="datetimeFigureOut">
              <a:rPr lang="ru-RU" smtClean="0">
                <a:solidFill>
                  <a:prstClr val="black">
                    <a:tint val="75000"/>
                  </a:prstClr>
                </a:solidFill>
              </a:rPr>
              <a:pPr/>
              <a:t>05.03.2021</a:t>
            </a:fld>
            <a:endParaRPr lang="ru-RU">
              <a:solidFill>
                <a:prstClr val="black">
                  <a:tint val="75000"/>
                </a:prstClr>
              </a:solidFill>
            </a:endParaRPr>
          </a:p>
        </p:txBody>
      </p:sp>
      <p:sp>
        <p:nvSpPr>
          <p:cNvPr id="5" name="Нижний колонтитул 4">
            <a:extLst>
              <a:ext uri="{FF2B5EF4-FFF2-40B4-BE49-F238E27FC236}">
                <a16:creationId xmlns="" xmlns:a16="http://schemas.microsoft.com/office/drawing/2014/main" id="{73C63F8A-1DAF-4EA2-B89D-5AD4DF3A218A}"/>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 xmlns:a16="http://schemas.microsoft.com/office/drawing/2014/main" id="{2C27656A-8CF9-404B-A397-9EB676C27D5D}"/>
              </a:ext>
            </a:extLst>
          </p:cNvPr>
          <p:cNvSpPr>
            <a:spLocks noGrp="1"/>
          </p:cNvSpPr>
          <p:nvPr>
            <p:ph type="sldNum" sz="quarter" idx="12"/>
          </p:nvPr>
        </p:nvSpPr>
        <p:spPr/>
        <p:txBody>
          <a:bodyPr/>
          <a:lstStyle/>
          <a:p>
            <a:fld id="{FB221823-9C1B-4E8A-896F-FA443491F46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9405498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1E506740-2FD5-4C80-9298-25F81039B4A8}"/>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 xmlns:a16="http://schemas.microsoft.com/office/drawing/2014/main" id="{F7A9A5E2-3A0B-4188-92A0-737BBF5A5882}"/>
              </a:ext>
            </a:extLst>
          </p:cNvPr>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 xmlns:a16="http://schemas.microsoft.com/office/drawing/2014/main" id="{04E530A6-66B2-4E40-9731-BB7FE313C95E}"/>
              </a:ext>
            </a:extLst>
          </p:cNvPr>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 xmlns:a16="http://schemas.microsoft.com/office/drawing/2014/main" id="{94B1C769-5C0E-4CDE-B875-B1D30734C568}"/>
              </a:ext>
            </a:extLst>
          </p:cNvPr>
          <p:cNvSpPr>
            <a:spLocks noGrp="1"/>
          </p:cNvSpPr>
          <p:nvPr>
            <p:ph type="dt" sz="half" idx="10"/>
          </p:nvPr>
        </p:nvSpPr>
        <p:spPr/>
        <p:txBody>
          <a:bodyPr/>
          <a:lstStyle/>
          <a:p>
            <a:fld id="{500509E9-993D-4A33-9ABE-913133C67F4C}" type="datetimeFigureOut">
              <a:rPr lang="ru-RU" smtClean="0">
                <a:solidFill>
                  <a:prstClr val="black">
                    <a:tint val="75000"/>
                  </a:prstClr>
                </a:solidFill>
              </a:rPr>
              <a:pPr/>
              <a:t>05.03.2021</a:t>
            </a:fld>
            <a:endParaRPr lang="ru-RU">
              <a:solidFill>
                <a:prstClr val="black">
                  <a:tint val="75000"/>
                </a:prstClr>
              </a:solidFill>
            </a:endParaRPr>
          </a:p>
        </p:txBody>
      </p:sp>
      <p:sp>
        <p:nvSpPr>
          <p:cNvPr id="6" name="Нижний колонтитул 5">
            <a:extLst>
              <a:ext uri="{FF2B5EF4-FFF2-40B4-BE49-F238E27FC236}">
                <a16:creationId xmlns="" xmlns:a16="http://schemas.microsoft.com/office/drawing/2014/main" id="{F62237C3-5A74-4CD2-98B4-E871FF6E6B13}"/>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 xmlns:a16="http://schemas.microsoft.com/office/drawing/2014/main" id="{69796511-1D87-41EA-85D9-20794EB7D02A}"/>
              </a:ext>
            </a:extLst>
          </p:cNvPr>
          <p:cNvSpPr>
            <a:spLocks noGrp="1"/>
          </p:cNvSpPr>
          <p:nvPr>
            <p:ph type="sldNum" sz="quarter" idx="12"/>
          </p:nvPr>
        </p:nvSpPr>
        <p:spPr/>
        <p:txBody>
          <a:bodyPr/>
          <a:lstStyle/>
          <a:p>
            <a:fld id="{FB221823-9C1B-4E8A-896F-FA443491F46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9379857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4D789EA5-8168-45C8-9AA8-1CB341481225}"/>
              </a:ext>
            </a:extLst>
          </p:cNvPr>
          <p:cNvSpPr>
            <a:spLocks noGrp="1"/>
          </p:cNvSpPr>
          <p:nvPr>
            <p:ph type="title"/>
          </p:nvPr>
        </p:nvSpPr>
        <p:spPr>
          <a:xfrm>
            <a:off x="629841" y="365129"/>
            <a:ext cx="7886700" cy="1325563"/>
          </a:xfrm>
        </p:spPr>
        <p:txBody>
          <a:bodyPr/>
          <a:lstStyle/>
          <a:p>
            <a:r>
              <a:rPr lang="ru-RU"/>
              <a:t>Образец заголовка</a:t>
            </a:r>
          </a:p>
        </p:txBody>
      </p:sp>
      <p:sp>
        <p:nvSpPr>
          <p:cNvPr id="3" name="Текст 2">
            <a:extLst>
              <a:ext uri="{FF2B5EF4-FFF2-40B4-BE49-F238E27FC236}">
                <a16:creationId xmlns="" xmlns:a16="http://schemas.microsoft.com/office/drawing/2014/main" id="{25D1B93C-655D-4044-ACF6-0EE144F3A476}"/>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 xmlns:a16="http://schemas.microsoft.com/office/drawing/2014/main" id="{A3C62A1B-4B5D-4C67-8480-5FE0739B4F07}"/>
              </a:ext>
            </a:extLst>
          </p:cNvPr>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 xmlns:a16="http://schemas.microsoft.com/office/drawing/2014/main" id="{E420433F-B7ED-44C3-853B-2BDA11045E71}"/>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 xmlns:a16="http://schemas.microsoft.com/office/drawing/2014/main" id="{4345E86F-71B3-4B5F-A51C-3763F09032FC}"/>
              </a:ext>
            </a:extLst>
          </p:cNvPr>
          <p:cNvSpPr>
            <a:spLocks noGrp="1"/>
          </p:cNvSpPr>
          <p:nvPr>
            <p:ph sz="quarter" idx="4"/>
          </p:nvPr>
        </p:nvSpPr>
        <p:spPr>
          <a:xfrm>
            <a:off x="4629152"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 xmlns:a16="http://schemas.microsoft.com/office/drawing/2014/main" id="{2C4E56C3-B14A-4683-B174-D4BFCE86FBD0}"/>
              </a:ext>
            </a:extLst>
          </p:cNvPr>
          <p:cNvSpPr>
            <a:spLocks noGrp="1"/>
          </p:cNvSpPr>
          <p:nvPr>
            <p:ph type="dt" sz="half" idx="10"/>
          </p:nvPr>
        </p:nvSpPr>
        <p:spPr/>
        <p:txBody>
          <a:bodyPr/>
          <a:lstStyle/>
          <a:p>
            <a:fld id="{500509E9-993D-4A33-9ABE-913133C67F4C}" type="datetimeFigureOut">
              <a:rPr lang="ru-RU" smtClean="0">
                <a:solidFill>
                  <a:prstClr val="black">
                    <a:tint val="75000"/>
                  </a:prstClr>
                </a:solidFill>
              </a:rPr>
              <a:pPr/>
              <a:t>05.03.2021</a:t>
            </a:fld>
            <a:endParaRPr lang="ru-RU">
              <a:solidFill>
                <a:prstClr val="black">
                  <a:tint val="75000"/>
                </a:prstClr>
              </a:solidFill>
            </a:endParaRPr>
          </a:p>
        </p:txBody>
      </p:sp>
      <p:sp>
        <p:nvSpPr>
          <p:cNvPr id="8" name="Нижний колонтитул 7">
            <a:extLst>
              <a:ext uri="{FF2B5EF4-FFF2-40B4-BE49-F238E27FC236}">
                <a16:creationId xmlns="" xmlns:a16="http://schemas.microsoft.com/office/drawing/2014/main" id="{43A208A4-3A47-444D-8CB2-5777D971FD70}"/>
              </a:ext>
            </a:extLst>
          </p:cNvPr>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a:extLst>
              <a:ext uri="{FF2B5EF4-FFF2-40B4-BE49-F238E27FC236}">
                <a16:creationId xmlns="" xmlns:a16="http://schemas.microsoft.com/office/drawing/2014/main" id="{4C53EE43-8308-4432-BC7A-AF52434535FB}"/>
              </a:ext>
            </a:extLst>
          </p:cNvPr>
          <p:cNvSpPr>
            <a:spLocks noGrp="1"/>
          </p:cNvSpPr>
          <p:nvPr>
            <p:ph type="sldNum" sz="quarter" idx="12"/>
          </p:nvPr>
        </p:nvSpPr>
        <p:spPr/>
        <p:txBody>
          <a:bodyPr/>
          <a:lstStyle/>
          <a:p>
            <a:fld id="{FB221823-9C1B-4E8A-896F-FA443491F46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8325023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EF679B3B-BEF3-4744-8B33-9B5EC67101B3}"/>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 xmlns:a16="http://schemas.microsoft.com/office/drawing/2014/main" id="{0CC21EB2-22AE-4B97-8DB5-0655BA5A77EF}"/>
              </a:ext>
            </a:extLst>
          </p:cNvPr>
          <p:cNvSpPr>
            <a:spLocks noGrp="1"/>
          </p:cNvSpPr>
          <p:nvPr>
            <p:ph type="dt" sz="half" idx="10"/>
          </p:nvPr>
        </p:nvSpPr>
        <p:spPr/>
        <p:txBody>
          <a:bodyPr/>
          <a:lstStyle/>
          <a:p>
            <a:fld id="{500509E9-993D-4A33-9ABE-913133C67F4C}" type="datetimeFigureOut">
              <a:rPr lang="ru-RU" smtClean="0">
                <a:solidFill>
                  <a:prstClr val="black">
                    <a:tint val="75000"/>
                  </a:prstClr>
                </a:solidFill>
              </a:rPr>
              <a:pPr/>
              <a:t>05.03.2021</a:t>
            </a:fld>
            <a:endParaRPr lang="ru-RU">
              <a:solidFill>
                <a:prstClr val="black">
                  <a:tint val="75000"/>
                </a:prstClr>
              </a:solidFill>
            </a:endParaRPr>
          </a:p>
        </p:txBody>
      </p:sp>
      <p:sp>
        <p:nvSpPr>
          <p:cNvPr id="4" name="Нижний колонтитул 3">
            <a:extLst>
              <a:ext uri="{FF2B5EF4-FFF2-40B4-BE49-F238E27FC236}">
                <a16:creationId xmlns="" xmlns:a16="http://schemas.microsoft.com/office/drawing/2014/main" id="{B92829F2-EE7F-4B76-ABB9-9A5261C8FC08}"/>
              </a:ext>
            </a:extLst>
          </p:cNvPr>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a:extLst>
              <a:ext uri="{FF2B5EF4-FFF2-40B4-BE49-F238E27FC236}">
                <a16:creationId xmlns="" xmlns:a16="http://schemas.microsoft.com/office/drawing/2014/main" id="{8F95F176-CC87-4801-98C7-3B98D4518EE5}"/>
              </a:ext>
            </a:extLst>
          </p:cNvPr>
          <p:cNvSpPr>
            <a:spLocks noGrp="1"/>
          </p:cNvSpPr>
          <p:nvPr>
            <p:ph type="sldNum" sz="quarter" idx="12"/>
          </p:nvPr>
        </p:nvSpPr>
        <p:spPr/>
        <p:txBody>
          <a:bodyPr/>
          <a:lstStyle/>
          <a:p>
            <a:fld id="{FB221823-9C1B-4E8A-896F-FA443491F46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0945484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 xmlns:a16="http://schemas.microsoft.com/office/drawing/2014/main" id="{804277B9-ECAA-4C6A-AC4B-79DC87DAA10D}"/>
              </a:ext>
            </a:extLst>
          </p:cNvPr>
          <p:cNvSpPr>
            <a:spLocks noGrp="1"/>
          </p:cNvSpPr>
          <p:nvPr>
            <p:ph type="dt" sz="half" idx="10"/>
          </p:nvPr>
        </p:nvSpPr>
        <p:spPr/>
        <p:txBody>
          <a:bodyPr/>
          <a:lstStyle/>
          <a:p>
            <a:fld id="{500509E9-993D-4A33-9ABE-913133C67F4C}" type="datetimeFigureOut">
              <a:rPr lang="ru-RU" smtClean="0">
                <a:solidFill>
                  <a:prstClr val="black">
                    <a:tint val="75000"/>
                  </a:prstClr>
                </a:solidFill>
              </a:rPr>
              <a:pPr/>
              <a:t>05.03.2021</a:t>
            </a:fld>
            <a:endParaRPr lang="ru-RU">
              <a:solidFill>
                <a:prstClr val="black">
                  <a:tint val="75000"/>
                </a:prstClr>
              </a:solidFill>
            </a:endParaRPr>
          </a:p>
        </p:txBody>
      </p:sp>
      <p:sp>
        <p:nvSpPr>
          <p:cNvPr id="3" name="Нижний колонтитул 2">
            <a:extLst>
              <a:ext uri="{FF2B5EF4-FFF2-40B4-BE49-F238E27FC236}">
                <a16:creationId xmlns="" xmlns:a16="http://schemas.microsoft.com/office/drawing/2014/main" id="{7442EB0F-9E4C-4789-A27A-D363227EB82F}"/>
              </a:ext>
            </a:extLst>
          </p:cNvPr>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a:extLst>
              <a:ext uri="{FF2B5EF4-FFF2-40B4-BE49-F238E27FC236}">
                <a16:creationId xmlns="" xmlns:a16="http://schemas.microsoft.com/office/drawing/2014/main" id="{05D906AD-5C09-4743-A9FA-10E4B00835BF}"/>
              </a:ext>
            </a:extLst>
          </p:cNvPr>
          <p:cNvSpPr>
            <a:spLocks noGrp="1"/>
          </p:cNvSpPr>
          <p:nvPr>
            <p:ph type="sldNum" sz="quarter" idx="12"/>
          </p:nvPr>
        </p:nvSpPr>
        <p:spPr/>
        <p:txBody>
          <a:bodyPr/>
          <a:lstStyle/>
          <a:p>
            <a:fld id="{FB221823-9C1B-4E8A-896F-FA443491F46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53937925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3E8A3DD1-140B-4A2D-8F2B-C67BA2724ED8}"/>
              </a:ext>
            </a:extLst>
          </p:cNvPr>
          <p:cNvSpPr>
            <a:spLocks noGrp="1"/>
          </p:cNvSpPr>
          <p:nvPr>
            <p:ph type="title"/>
          </p:nvPr>
        </p:nvSpPr>
        <p:spPr>
          <a:xfrm>
            <a:off x="629841" y="457200"/>
            <a:ext cx="2949178"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 xmlns:a16="http://schemas.microsoft.com/office/drawing/2014/main" id="{07809745-1D87-415C-B94C-1F1B71383EC2}"/>
              </a:ext>
            </a:extLst>
          </p:cNvPr>
          <p:cNvSpPr>
            <a:spLocks noGrp="1"/>
          </p:cNvSpPr>
          <p:nvPr>
            <p:ph idx="1"/>
          </p:nvPr>
        </p:nvSpPr>
        <p:spPr>
          <a:xfrm>
            <a:off x="3887391" y="98744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 xmlns:a16="http://schemas.microsoft.com/office/drawing/2014/main" id="{6771E4C3-ABAF-4CEC-956D-A0A6E13080DF}"/>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 xmlns:a16="http://schemas.microsoft.com/office/drawing/2014/main" id="{E897B93B-BCE2-48CA-ADEF-A3996472CE1A}"/>
              </a:ext>
            </a:extLst>
          </p:cNvPr>
          <p:cNvSpPr>
            <a:spLocks noGrp="1"/>
          </p:cNvSpPr>
          <p:nvPr>
            <p:ph type="dt" sz="half" idx="10"/>
          </p:nvPr>
        </p:nvSpPr>
        <p:spPr/>
        <p:txBody>
          <a:bodyPr/>
          <a:lstStyle/>
          <a:p>
            <a:fld id="{500509E9-993D-4A33-9ABE-913133C67F4C}" type="datetimeFigureOut">
              <a:rPr lang="ru-RU" smtClean="0">
                <a:solidFill>
                  <a:prstClr val="black">
                    <a:tint val="75000"/>
                  </a:prstClr>
                </a:solidFill>
              </a:rPr>
              <a:pPr/>
              <a:t>05.03.2021</a:t>
            </a:fld>
            <a:endParaRPr lang="ru-RU">
              <a:solidFill>
                <a:prstClr val="black">
                  <a:tint val="75000"/>
                </a:prstClr>
              </a:solidFill>
            </a:endParaRPr>
          </a:p>
        </p:txBody>
      </p:sp>
      <p:sp>
        <p:nvSpPr>
          <p:cNvPr id="6" name="Нижний колонтитул 5">
            <a:extLst>
              <a:ext uri="{FF2B5EF4-FFF2-40B4-BE49-F238E27FC236}">
                <a16:creationId xmlns="" xmlns:a16="http://schemas.microsoft.com/office/drawing/2014/main" id="{4423154D-5DC7-444A-BDBD-E0AEB1351653}"/>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 xmlns:a16="http://schemas.microsoft.com/office/drawing/2014/main" id="{219AD0FE-5E25-4F05-9942-B48C1E9D20EC}"/>
              </a:ext>
            </a:extLst>
          </p:cNvPr>
          <p:cNvSpPr>
            <a:spLocks noGrp="1"/>
          </p:cNvSpPr>
          <p:nvPr>
            <p:ph type="sldNum" sz="quarter" idx="12"/>
          </p:nvPr>
        </p:nvSpPr>
        <p:spPr/>
        <p:txBody>
          <a:bodyPr/>
          <a:lstStyle/>
          <a:p>
            <a:fld id="{FB221823-9C1B-4E8A-896F-FA443491F46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191316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E917C04B-1EE0-43C5-B3BD-E59192EAE20F}"/>
              </a:ext>
            </a:extLst>
          </p:cNvPr>
          <p:cNvSpPr>
            <a:spLocks noGrp="1"/>
          </p:cNvSpPr>
          <p:nvPr>
            <p:ph type="title"/>
          </p:nvPr>
        </p:nvSpPr>
        <p:spPr>
          <a:xfrm>
            <a:off x="629841" y="457200"/>
            <a:ext cx="2949178"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 xmlns:a16="http://schemas.microsoft.com/office/drawing/2014/main" id="{8BD7F1B6-9571-412A-A783-C7E663A7DC2D}"/>
              </a:ext>
            </a:extLst>
          </p:cNvPr>
          <p:cNvSpPr>
            <a:spLocks noGrp="1"/>
          </p:cNvSpPr>
          <p:nvPr>
            <p:ph type="pic" idx="1"/>
          </p:nvPr>
        </p:nvSpPr>
        <p:spPr>
          <a:xfrm>
            <a:off x="3887391" y="987440"/>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 xmlns:a16="http://schemas.microsoft.com/office/drawing/2014/main" id="{20F9C63B-348D-4807-B6BB-757BFEE9FC81}"/>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 xmlns:a16="http://schemas.microsoft.com/office/drawing/2014/main" id="{1CCF00F5-9A4D-4B95-86D3-78369EE74599}"/>
              </a:ext>
            </a:extLst>
          </p:cNvPr>
          <p:cNvSpPr>
            <a:spLocks noGrp="1"/>
          </p:cNvSpPr>
          <p:nvPr>
            <p:ph type="dt" sz="half" idx="10"/>
          </p:nvPr>
        </p:nvSpPr>
        <p:spPr/>
        <p:txBody>
          <a:bodyPr/>
          <a:lstStyle/>
          <a:p>
            <a:fld id="{500509E9-993D-4A33-9ABE-913133C67F4C}" type="datetimeFigureOut">
              <a:rPr lang="ru-RU" smtClean="0">
                <a:solidFill>
                  <a:prstClr val="black">
                    <a:tint val="75000"/>
                  </a:prstClr>
                </a:solidFill>
              </a:rPr>
              <a:pPr/>
              <a:t>05.03.2021</a:t>
            </a:fld>
            <a:endParaRPr lang="ru-RU">
              <a:solidFill>
                <a:prstClr val="black">
                  <a:tint val="75000"/>
                </a:prstClr>
              </a:solidFill>
            </a:endParaRPr>
          </a:p>
        </p:txBody>
      </p:sp>
      <p:sp>
        <p:nvSpPr>
          <p:cNvPr id="6" name="Нижний колонтитул 5">
            <a:extLst>
              <a:ext uri="{FF2B5EF4-FFF2-40B4-BE49-F238E27FC236}">
                <a16:creationId xmlns="" xmlns:a16="http://schemas.microsoft.com/office/drawing/2014/main" id="{26687A25-B48A-46C6-9352-17D15CFB38BD}"/>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 xmlns:a16="http://schemas.microsoft.com/office/drawing/2014/main" id="{823006E8-FEDB-450F-8BF6-FC7D85A042F9}"/>
              </a:ext>
            </a:extLst>
          </p:cNvPr>
          <p:cNvSpPr>
            <a:spLocks noGrp="1"/>
          </p:cNvSpPr>
          <p:nvPr>
            <p:ph type="sldNum" sz="quarter" idx="12"/>
          </p:nvPr>
        </p:nvSpPr>
        <p:spPr/>
        <p:txBody>
          <a:bodyPr/>
          <a:lstStyle/>
          <a:p>
            <a:fld id="{FB221823-9C1B-4E8A-896F-FA443491F46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5797822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4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ru-RU"/>
              <a:t>Образец заголовка</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C976D564-4095-44FB-A94B-D77BAF98D1EE}" type="datetimeFigureOut">
              <a:rPr lang="ru-RU" smtClean="0"/>
              <a:pPr/>
              <a:t>05.03.2021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3524B63-11E6-4B6B-B08A-CB84BED78497}" type="slidenum">
              <a:rPr lang="ru-RU" smtClean="0"/>
              <a:pPr/>
              <a:t>‹#›</a:t>
            </a:fld>
            <a:endParaRPr lang="ru-RU"/>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145636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5EE11034-A203-4F15-8779-C47133316319}"/>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 xmlns:a16="http://schemas.microsoft.com/office/drawing/2014/main" id="{8C63C5F1-A19F-4057-BC50-AF118A6A9D6F}"/>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52B16B44-10FD-4DF0-AC6A-8AF59A4BF465}"/>
              </a:ext>
            </a:extLst>
          </p:cNvPr>
          <p:cNvSpPr>
            <a:spLocks noGrp="1"/>
          </p:cNvSpPr>
          <p:nvPr>
            <p:ph type="dt" sz="half" idx="10"/>
          </p:nvPr>
        </p:nvSpPr>
        <p:spPr/>
        <p:txBody>
          <a:bodyPr/>
          <a:lstStyle/>
          <a:p>
            <a:fld id="{500509E9-993D-4A33-9ABE-913133C67F4C}" type="datetimeFigureOut">
              <a:rPr lang="ru-RU" smtClean="0">
                <a:solidFill>
                  <a:prstClr val="black">
                    <a:tint val="75000"/>
                  </a:prstClr>
                </a:solidFill>
              </a:rPr>
              <a:pPr/>
              <a:t>05.03.2021</a:t>
            </a:fld>
            <a:endParaRPr lang="ru-RU">
              <a:solidFill>
                <a:prstClr val="black">
                  <a:tint val="75000"/>
                </a:prstClr>
              </a:solidFill>
            </a:endParaRPr>
          </a:p>
        </p:txBody>
      </p:sp>
      <p:sp>
        <p:nvSpPr>
          <p:cNvPr id="5" name="Нижний колонтитул 4">
            <a:extLst>
              <a:ext uri="{FF2B5EF4-FFF2-40B4-BE49-F238E27FC236}">
                <a16:creationId xmlns="" xmlns:a16="http://schemas.microsoft.com/office/drawing/2014/main" id="{A85FB6A7-C2D7-46DD-8BE0-6FFC4EF65E44}"/>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 xmlns:a16="http://schemas.microsoft.com/office/drawing/2014/main" id="{9C56C952-1988-49AC-9406-8596A044036F}"/>
              </a:ext>
            </a:extLst>
          </p:cNvPr>
          <p:cNvSpPr>
            <a:spLocks noGrp="1"/>
          </p:cNvSpPr>
          <p:nvPr>
            <p:ph type="sldNum" sz="quarter" idx="12"/>
          </p:nvPr>
        </p:nvSpPr>
        <p:spPr/>
        <p:txBody>
          <a:bodyPr/>
          <a:lstStyle/>
          <a:p>
            <a:fld id="{FB221823-9C1B-4E8A-896F-FA443491F46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83173914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 xmlns:a16="http://schemas.microsoft.com/office/drawing/2014/main" id="{28D0B2F4-6CB6-4AFB-B7E6-F563F3BDB363}"/>
              </a:ext>
            </a:extLst>
          </p:cNvPr>
          <p:cNvSpPr>
            <a:spLocks noGrp="1"/>
          </p:cNvSpPr>
          <p:nvPr>
            <p:ph type="title" orient="vert"/>
          </p:nvPr>
        </p:nvSpPr>
        <p:spPr>
          <a:xfrm>
            <a:off x="6543676" y="365125"/>
            <a:ext cx="1971675" cy="5811838"/>
          </a:xfrm>
        </p:spPr>
        <p:txBody>
          <a:bodyPr vert="eaVert"/>
          <a:lstStyle/>
          <a:p>
            <a:r>
              <a:rPr lang="ru-RU"/>
              <a:t>Образец заголовка</a:t>
            </a:r>
          </a:p>
        </p:txBody>
      </p:sp>
      <p:sp>
        <p:nvSpPr>
          <p:cNvPr id="3" name="Вертикальный текст 2">
            <a:extLst>
              <a:ext uri="{FF2B5EF4-FFF2-40B4-BE49-F238E27FC236}">
                <a16:creationId xmlns="" xmlns:a16="http://schemas.microsoft.com/office/drawing/2014/main" id="{148F800C-0BA4-4759-AEA9-7A3654F2DA56}"/>
              </a:ext>
            </a:extLst>
          </p:cNvPr>
          <p:cNvSpPr>
            <a:spLocks noGrp="1"/>
          </p:cNvSpPr>
          <p:nvPr>
            <p:ph type="body" orient="vert" idx="1"/>
          </p:nvPr>
        </p:nvSpPr>
        <p:spPr>
          <a:xfrm>
            <a:off x="628652"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D2395D84-706A-4570-AB54-7DF8C2D915EA}"/>
              </a:ext>
            </a:extLst>
          </p:cNvPr>
          <p:cNvSpPr>
            <a:spLocks noGrp="1"/>
          </p:cNvSpPr>
          <p:nvPr>
            <p:ph type="dt" sz="half" idx="10"/>
          </p:nvPr>
        </p:nvSpPr>
        <p:spPr/>
        <p:txBody>
          <a:bodyPr/>
          <a:lstStyle/>
          <a:p>
            <a:fld id="{500509E9-993D-4A33-9ABE-913133C67F4C}" type="datetimeFigureOut">
              <a:rPr lang="ru-RU" smtClean="0">
                <a:solidFill>
                  <a:prstClr val="black">
                    <a:tint val="75000"/>
                  </a:prstClr>
                </a:solidFill>
              </a:rPr>
              <a:pPr/>
              <a:t>05.03.2021</a:t>
            </a:fld>
            <a:endParaRPr lang="ru-RU">
              <a:solidFill>
                <a:prstClr val="black">
                  <a:tint val="75000"/>
                </a:prstClr>
              </a:solidFill>
            </a:endParaRPr>
          </a:p>
        </p:txBody>
      </p:sp>
      <p:sp>
        <p:nvSpPr>
          <p:cNvPr id="5" name="Нижний колонтитул 4">
            <a:extLst>
              <a:ext uri="{FF2B5EF4-FFF2-40B4-BE49-F238E27FC236}">
                <a16:creationId xmlns="" xmlns:a16="http://schemas.microsoft.com/office/drawing/2014/main" id="{1D217354-521B-4031-8AA6-F0FE912909C3}"/>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 xmlns:a16="http://schemas.microsoft.com/office/drawing/2014/main" id="{29746E13-8ACC-434B-BAE9-9CB45E9B0AAC}"/>
              </a:ext>
            </a:extLst>
          </p:cNvPr>
          <p:cNvSpPr>
            <a:spLocks noGrp="1"/>
          </p:cNvSpPr>
          <p:nvPr>
            <p:ph type="sldNum" sz="quarter" idx="12"/>
          </p:nvPr>
        </p:nvSpPr>
        <p:spPr/>
        <p:txBody>
          <a:bodyPr/>
          <a:lstStyle/>
          <a:p>
            <a:fld id="{FB221823-9C1B-4E8A-896F-FA443491F46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4739874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39"/>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C8DCDAE1-B1A8-430B-ABEF-FC32664AD7E3}" type="datetimeFigureOut">
              <a:rPr lang="ru-RU">
                <a:solidFill>
                  <a:prstClr val="black">
                    <a:tint val="75000"/>
                  </a:prstClr>
                </a:solidFill>
              </a:rPr>
              <a:pPr>
                <a:defRPr/>
              </a:pPr>
              <a:t>05.03.2021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BC88BD4E-F639-42D3-B116-88855FA235CC}"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519851220"/>
      </p:ext>
    </p:extLst>
  </p:cSld>
  <p:clrMapOvr>
    <a:masterClrMapping/>
  </p:clrMapOvr>
  <p:transition spd="med">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F3626A4B-6227-40B8-AD06-674551D57757}" type="datetimeFigureOut">
              <a:rPr lang="ru-RU">
                <a:solidFill>
                  <a:prstClr val="black">
                    <a:tint val="75000"/>
                  </a:prstClr>
                </a:solidFill>
              </a:rPr>
              <a:pPr>
                <a:defRPr/>
              </a:pPr>
              <a:t>05.03.2021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3161A98A-61DA-4D4B-A098-7E198D3E0EB7}"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053624307"/>
      </p:ext>
    </p:extLst>
  </p:cSld>
  <p:clrMapOvr>
    <a:masterClrMapping/>
  </p:clrMapOvr>
  <p:transition spd="med">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14"/>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1ADCDA89-FC09-41CD-BF3A-FB49C0726678}" type="datetimeFigureOut">
              <a:rPr lang="ru-RU">
                <a:solidFill>
                  <a:prstClr val="black">
                    <a:tint val="75000"/>
                  </a:prstClr>
                </a:solidFill>
              </a:rPr>
              <a:pPr>
                <a:defRPr/>
              </a:pPr>
              <a:t>05.03.2021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5F0E2DF9-E2DE-4B31-B24B-7ECADB34F04B}"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578905472"/>
      </p:ext>
    </p:extLst>
  </p:cSld>
  <p:clrMapOvr>
    <a:masterClrMapping/>
  </p:clrMapOvr>
  <p:transition spd="med">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C2F6CF1E-A5AF-4671-BE2D-4B321BE6246F}" type="datetimeFigureOut">
              <a:rPr lang="ru-RU">
                <a:solidFill>
                  <a:prstClr val="black">
                    <a:tint val="75000"/>
                  </a:prstClr>
                </a:solidFill>
              </a:rPr>
              <a:pPr>
                <a:defRPr/>
              </a:pPr>
              <a:t>05.03.2021</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96538DB5-7B20-488B-920A-41FC719FFDF4}"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835381786"/>
      </p:ext>
    </p:extLst>
  </p:cSld>
  <p:clrMapOvr>
    <a:masterClrMapping/>
  </p:clrMapOvr>
  <p:transition spd="med">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3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8FB88B4B-0BF3-4E67-84A6-B4978B6F9440}" type="datetimeFigureOut">
              <a:rPr lang="ru-RU">
                <a:solidFill>
                  <a:prstClr val="black">
                    <a:tint val="75000"/>
                  </a:prstClr>
                </a:solidFill>
              </a:rPr>
              <a:pPr>
                <a:defRPr/>
              </a:pPr>
              <a:t>05.03.2021</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a:defRPr/>
            </a:pPr>
            <a:fld id="{4286FB6E-3B5E-461A-BA89-8FD91D872492}"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466435090"/>
      </p:ext>
    </p:extLst>
  </p:cSld>
  <p:clrMapOvr>
    <a:masterClrMapping/>
  </p:clrMapOvr>
  <p:transition spd="med">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50380C73-93A0-47E5-BC2E-672A7469950A}" type="datetimeFigureOut">
              <a:rPr lang="ru-RU">
                <a:solidFill>
                  <a:prstClr val="black">
                    <a:tint val="75000"/>
                  </a:prstClr>
                </a:solidFill>
              </a:rPr>
              <a:pPr>
                <a:defRPr/>
              </a:pPr>
              <a:t>05.03.2021</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a:defRPr/>
            </a:pPr>
            <a:fld id="{7BADAA43-AEAD-4C13-9BAA-67254739CBBF}"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575108547"/>
      </p:ext>
    </p:extLst>
  </p:cSld>
  <p:clrMapOvr>
    <a:masterClrMapping/>
  </p:clrMapOvr>
  <p:transition spd="med">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8A35EF87-3AD4-46BB-B07D-DC441430F4F4}" type="datetimeFigureOut">
              <a:rPr lang="ru-RU">
                <a:solidFill>
                  <a:prstClr val="black">
                    <a:tint val="75000"/>
                  </a:prstClr>
                </a:solidFill>
              </a:rPr>
              <a:pPr>
                <a:defRPr/>
              </a:pPr>
              <a:t>05.03.2021</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pPr>
              <a:defRPr/>
            </a:pPr>
            <a:fld id="{E67607B3-E595-4B22-B3A3-7403CA968567}"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06813601"/>
      </p:ext>
    </p:extLst>
  </p:cSld>
  <p:clrMapOvr>
    <a:masterClrMapping/>
  </p:clrMapOvr>
  <p:transition spd="med">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6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594A5B88-68C5-4923-8D28-E3015E0B1214}" type="datetimeFigureOut">
              <a:rPr lang="ru-RU">
                <a:solidFill>
                  <a:prstClr val="black">
                    <a:tint val="75000"/>
                  </a:prstClr>
                </a:solidFill>
              </a:rPr>
              <a:pPr>
                <a:defRPr/>
              </a:pPr>
              <a:t>05.03.2021</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FA4BF937-281E-42BF-99D3-A1EDB5E0BB1B}"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292504502"/>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976D564-4095-44FB-A94B-D77BAF98D1EE}" type="datetimeFigureOut">
              <a:rPr lang="ru-RU" smtClean="0"/>
              <a:pPr/>
              <a:t>05.03.2021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3524B63-11E6-4B6B-B08A-CB84BED78497}" type="slidenum">
              <a:rPr lang="ru-RU" smtClean="0"/>
              <a:pPr/>
              <a:t>‹#›</a:t>
            </a:fld>
            <a:endParaRPr lang="ru-RU"/>
          </a:p>
        </p:txBody>
      </p:sp>
    </p:spTree>
    <p:extLst>
      <p:ext uri="{BB962C8B-B14F-4D97-AF65-F5344CB8AC3E}">
        <p14:creationId xmlns:p14="http://schemas.microsoft.com/office/powerpoint/2010/main" val="271837164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FAFB9A6C-89A6-49DF-9A04-E152F58F0119}" type="datetimeFigureOut">
              <a:rPr lang="ru-RU">
                <a:solidFill>
                  <a:prstClr val="black">
                    <a:tint val="75000"/>
                  </a:prstClr>
                </a:solidFill>
              </a:rPr>
              <a:pPr>
                <a:defRPr/>
              </a:pPr>
              <a:t>05.03.2021</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CDB36D4A-2A91-4099-979D-FED2730C7960}"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140460184"/>
      </p:ext>
    </p:extLst>
  </p:cSld>
  <p:clrMapOvr>
    <a:masterClrMapping/>
  </p:clrMapOvr>
  <p:transition spd="med">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852AAA1E-93EB-4503-AE07-DE6E47D0B73B}" type="datetimeFigureOut">
              <a:rPr lang="ru-RU">
                <a:solidFill>
                  <a:prstClr val="black">
                    <a:tint val="75000"/>
                  </a:prstClr>
                </a:solidFill>
              </a:rPr>
              <a:pPr>
                <a:defRPr/>
              </a:pPr>
              <a:t>05.03.2021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47E0C29A-88B8-4A72-A2A6-CB365F5F404F}"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166918123"/>
      </p:ext>
    </p:extLst>
  </p:cSld>
  <p:clrMapOvr>
    <a:masterClrMapping/>
  </p:clrMapOvr>
  <p:transition spd="med">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52"/>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52"/>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42D068B0-5754-4732-B382-EC16CC34D2E4}" type="datetimeFigureOut">
              <a:rPr lang="ru-RU">
                <a:solidFill>
                  <a:prstClr val="black">
                    <a:tint val="75000"/>
                  </a:prstClr>
                </a:solidFill>
              </a:rPr>
              <a:pPr>
                <a:defRPr/>
              </a:pPr>
              <a:t>05.03.2021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E338B382-BB17-4BDA-99BF-114E9E2D1D17}"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690183286"/>
      </p:ext>
    </p:extLst>
  </p:cSld>
  <p:clrMapOvr>
    <a:masterClrMapping/>
  </p:clrMapOvr>
  <p:transition spd="med">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39"/>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C8DCDAE1-B1A8-430B-ABEF-FC32664AD7E3}" type="datetimeFigureOut">
              <a:rPr lang="ru-RU">
                <a:solidFill>
                  <a:prstClr val="black">
                    <a:tint val="75000"/>
                  </a:prstClr>
                </a:solidFill>
              </a:rPr>
              <a:pPr>
                <a:defRPr/>
              </a:pPr>
              <a:t>05.03.2021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BC88BD4E-F639-42D3-B116-88855FA235CC}"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978239963"/>
      </p:ext>
    </p:extLst>
  </p:cSld>
  <p:clrMapOvr>
    <a:masterClrMapping/>
  </p:clrMapOvr>
  <p:transition spd="med">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F3626A4B-6227-40B8-AD06-674551D57757}" type="datetimeFigureOut">
              <a:rPr lang="ru-RU">
                <a:solidFill>
                  <a:prstClr val="black">
                    <a:tint val="75000"/>
                  </a:prstClr>
                </a:solidFill>
              </a:rPr>
              <a:pPr>
                <a:defRPr/>
              </a:pPr>
              <a:t>05.03.2021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3161A98A-61DA-4D4B-A098-7E198D3E0EB7}"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126738566"/>
      </p:ext>
    </p:extLst>
  </p:cSld>
  <p:clrMapOvr>
    <a:masterClrMapping/>
  </p:clrMapOvr>
  <p:transition spd="med">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14"/>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1ADCDA89-FC09-41CD-BF3A-FB49C0726678}" type="datetimeFigureOut">
              <a:rPr lang="ru-RU">
                <a:solidFill>
                  <a:prstClr val="black">
                    <a:tint val="75000"/>
                  </a:prstClr>
                </a:solidFill>
              </a:rPr>
              <a:pPr>
                <a:defRPr/>
              </a:pPr>
              <a:t>05.03.2021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5F0E2DF9-E2DE-4B31-B24B-7ECADB34F04B}"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578244294"/>
      </p:ext>
    </p:extLst>
  </p:cSld>
  <p:clrMapOvr>
    <a:masterClrMapping/>
  </p:clrMapOvr>
  <p:transition spd="med">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C2F6CF1E-A5AF-4671-BE2D-4B321BE6246F}" type="datetimeFigureOut">
              <a:rPr lang="ru-RU">
                <a:solidFill>
                  <a:prstClr val="black">
                    <a:tint val="75000"/>
                  </a:prstClr>
                </a:solidFill>
              </a:rPr>
              <a:pPr>
                <a:defRPr/>
              </a:pPr>
              <a:t>05.03.2021</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96538DB5-7B20-488B-920A-41FC719FFDF4}"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258550597"/>
      </p:ext>
    </p:extLst>
  </p:cSld>
  <p:clrMapOvr>
    <a:masterClrMapping/>
  </p:clrMapOvr>
  <p:transition spd="med">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3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8FB88B4B-0BF3-4E67-84A6-B4978B6F9440}" type="datetimeFigureOut">
              <a:rPr lang="ru-RU">
                <a:solidFill>
                  <a:prstClr val="black">
                    <a:tint val="75000"/>
                  </a:prstClr>
                </a:solidFill>
              </a:rPr>
              <a:pPr>
                <a:defRPr/>
              </a:pPr>
              <a:t>05.03.2021</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a:defRPr/>
            </a:pPr>
            <a:fld id="{4286FB6E-3B5E-461A-BA89-8FD91D872492}"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735525608"/>
      </p:ext>
    </p:extLst>
  </p:cSld>
  <p:clrMapOvr>
    <a:masterClrMapping/>
  </p:clrMapOvr>
  <p:transition spd="med">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50380C73-93A0-47E5-BC2E-672A7469950A}" type="datetimeFigureOut">
              <a:rPr lang="ru-RU">
                <a:solidFill>
                  <a:prstClr val="black">
                    <a:tint val="75000"/>
                  </a:prstClr>
                </a:solidFill>
              </a:rPr>
              <a:pPr>
                <a:defRPr/>
              </a:pPr>
              <a:t>05.03.2021</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a:defRPr/>
            </a:pPr>
            <a:fld id="{7BADAA43-AEAD-4C13-9BAA-67254739CBBF}"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248990225"/>
      </p:ext>
    </p:extLst>
  </p:cSld>
  <p:clrMapOvr>
    <a:masterClrMapping/>
  </p:clrMapOvr>
  <p:transition spd="med">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8A35EF87-3AD4-46BB-B07D-DC441430F4F4}" type="datetimeFigureOut">
              <a:rPr lang="ru-RU">
                <a:solidFill>
                  <a:prstClr val="black">
                    <a:tint val="75000"/>
                  </a:prstClr>
                </a:solidFill>
              </a:rPr>
              <a:pPr>
                <a:defRPr/>
              </a:pPr>
              <a:t>05.03.2021</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pPr>
              <a:defRPr/>
            </a:pPr>
            <a:fld id="{E67607B3-E595-4B22-B3A3-7403CA968567}"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629853490"/>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4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ru-RU"/>
              <a:t>Образец заголовка</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C976D564-4095-44FB-A94B-D77BAF98D1EE}" type="datetimeFigureOut">
              <a:rPr lang="ru-RU" smtClean="0"/>
              <a:pPr/>
              <a:t>05.03.2021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3524B63-11E6-4B6B-B08A-CB84BED78497}" type="slidenum">
              <a:rPr lang="ru-RU" smtClean="0"/>
              <a:pPr/>
              <a:t>‹#›</a:t>
            </a:fld>
            <a:endParaRPr lang="ru-RU"/>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216009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6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594A5B88-68C5-4923-8D28-E3015E0B1214}" type="datetimeFigureOut">
              <a:rPr lang="ru-RU">
                <a:solidFill>
                  <a:prstClr val="black">
                    <a:tint val="75000"/>
                  </a:prstClr>
                </a:solidFill>
              </a:rPr>
              <a:pPr>
                <a:defRPr/>
              </a:pPr>
              <a:t>05.03.2021</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FA4BF937-281E-42BF-99D3-A1EDB5E0BB1B}"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760747106"/>
      </p:ext>
    </p:extLst>
  </p:cSld>
  <p:clrMapOvr>
    <a:masterClrMapping/>
  </p:clrMapOvr>
  <p:transition spd="med">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FAFB9A6C-89A6-49DF-9A04-E152F58F0119}" type="datetimeFigureOut">
              <a:rPr lang="ru-RU">
                <a:solidFill>
                  <a:prstClr val="black">
                    <a:tint val="75000"/>
                  </a:prstClr>
                </a:solidFill>
              </a:rPr>
              <a:pPr>
                <a:defRPr/>
              </a:pPr>
              <a:t>05.03.2021</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CDB36D4A-2A91-4099-979D-FED2730C7960}"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384202220"/>
      </p:ext>
    </p:extLst>
  </p:cSld>
  <p:clrMapOvr>
    <a:masterClrMapping/>
  </p:clrMapOvr>
  <p:transition spd="med">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852AAA1E-93EB-4503-AE07-DE6E47D0B73B}" type="datetimeFigureOut">
              <a:rPr lang="ru-RU">
                <a:solidFill>
                  <a:prstClr val="black">
                    <a:tint val="75000"/>
                  </a:prstClr>
                </a:solidFill>
              </a:rPr>
              <a:pPr>
                <a:defRPr/>
              </a:pPr>
              <a:t>05.03.2021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47E0C29A-88B8-4A72-A2A6-CB365F5F404F}"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868844990"/>
      </p:ext>
    </p:extLst>
  </p:cSld>
  <p:clrMapOvr>
    <a:masterClrMapping/>
  </p:clrMapOvr>
  <p:transition spd="med">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52"/>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52"/>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42D068B0-5754-4732-B382-EC16CC34D2E4}" type="datetimeFigureOut">
              <a:rPr lang="ru-RU">
                <a:solidFill>
                  <a:prstClr val="black">
                    <a:tint val="75000"/>
                  </a:prstClr>
                </a:solidFill>
              </a:rPr>
              <a:pPr>
                <a:defRPr/>
              </a:pPr>
              <a:t>05.03.2021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E338B382-BB17-4BDA-99BF-114E9E2D1D17}"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846820208"/>
      </p:ext>
    </p:extLst>
  </p:cSld>
  <p:clrMapOvr>
    <a:masterClrMapping/>
  </p:clrMapOvr>
  <p:transition spd="med">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39"/>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C8DCDAE1-B1A8-430B-ABEF-FC32664AD7E3}" type="datetimeFigureOut">
              <a:rPr lang="ru-RU">
                <a:solidFill>
                  <a:prstClr val="black">
                    <a:tint val="75000"/>
                  </a:prstClr>
                </a:solidFill>
              </a:rPr>
              <a:pPr>
                <a:defRPr/>
              </a:pPr>
              <a:t>05.03.2021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BC88BD4E-F639-42D3-B116-88855FA235CC}"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166671728"/>
      </p:ext>
    </p:extLst>
  </p:cSld>
  <p:clrMapOvr>
    <a:masterClrMapping/>
  </p:clrMapOvr>
  <p:transition spd="med">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F3626A4B-6227-40B8-AD06-674551D57757}" type="datetimeFigureOut">
              <a:rPr lang="ru-RU">
                <a:solidFill>
                  <a:prstClr val="black">
                    <a:tint val="75000"/>
                  </a:prstClr>
                </a:solidFill>
              </a:rPr>
              <a:pPr>
                <a:defRPr/>
              </a:pPr>
              <a:t>05.03.2021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3161A98A-61DA-4D4B-A098-7E198D3E0EB7}"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593362577"/>
      </p:ext>
    </p:extLst>
  </p:cSld>
  <p:clrMapOvr>
    <a:masterClrMapping/>
  </p:clrMapOvr>
  <p:transition spd="med">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14"/>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1ADCDA89-FC09-41CD-BF3A-FB49C0726678}" type="datetimeFigureOut">
              <a:rPr lang="ru-RU">
                <a:solidFill>
                  <a:prstClr val="black">
                    <a:tint val="75000"/>
                  </a:prstClr>
                </a:solidFill>
              </a:rPr>
              <a:pPr>
                <a:defRPr/>
              </a:pPr>
              <a:t>05.03.2021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5F0E2DF9-E2DE-4B31-B24B-7ECADB34F04B}"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181249856"/>
      </p:ext>
    </p:extLst>
  </p:cSld>
  <p:clrMapOvr>
    <a:masterClrMapping/>
  </p:clrMapOvr>
  <p:transition spd="med">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C2F6CF1E-A5AF-4671-BE2D-4B321BE6246F}" type="datetimeFigureOut">
              <a:rPr lang="ru-RU">
                <a:solidFill>
                  <a:prstClr val="black">
                    <a:tint val="75000"/>
                  </a:prstClr>
                </a:solidFill>
              </a:rPr>
              <a:pPr>
                <a:defRPr/>
              </a:pPr>
              <a:t>05.03.2021</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96538DB5-7B20-488B-920A-41FC719FFDF4}"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80028847"/>
      </p:ext>
    </p:extLst>
  </p:cSld>
  <p:clrMapOvr>
    <a:masterClrMapping/>
  </p:clrMapOvr>
  <p:transition spd="med">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3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8FB88B4B-0BF3-4E67-84A6-B4978B6F9440}" type="datetimeFigureOut">
              <a:rPr lang="ru-RU">
                <a:solidFill>
                  <a:prstClr val="black">
                    <a:tint val="75000"/>
                  </a:prstClr>
                </a:solidFill>
              </a:rPr>
              <a:pPr>
                <a:defRPr/>
              </a:pPr>
              <a:t>05.03.2021</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a:defRPr/>
            </a:pPr>
            <a:fld id="{4286FB6E-3B5E-461A-BA89-8FD91D872492}"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148669972"/>
      </p:ext>
    </p:extLst>
  </p:cSld>
  <p:clrMapOvr>
    <a:masterClrMapping/>
  </p:clrMapOvr>
  <p:transition spd="med">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50380C73-93A0-47E5-BC2E-672A7469950A}" type="datetimeFigureOut">
              <a:rPr lang="ru-RU">
                <a:solidFill>
                  <a:prstClr val="black">
                    <a:tint val="75000"/>
                  </a:prstClr>
                </a:solidFill>
              </a:rPr>
              <a:pPr>
                <a:defRPr/>
              </a:pPr>
              <a:t>05.03.2021</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a:defRPr/>
            </a:pPr>
            <a:fld id="{7BADAA43-AEAD-4C13-9BAA-67254739CBBF}"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694160121"/>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7"/>
            <a:ext cx="7543800" cy="1450757"/>
          </a:xfrm>
        </p:spPr>
        <p:txBody>
          <a:bodyPr/>
          <a:lstStyle/>
          <a:p>
            <a:r>
              <a:rPr lang="ru-RU"/>
              <a:t>Образец заголовка</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663440" y="1845742"/>
            <a:ext cx="3703320" cy="402335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C976D564-4095-44FB-A94B-D77BAF98D1EE}" type="datetimeFigureOut">
              <a:rPr lang="ru-RU" smtClean="0"/>
              <a:pPr/>
              <a:t>05.03.2021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3524B63-11E6-4B6B-B08A-CB84BED78497}" type="slidenum">
              <a:rPr lang="ru-RU" smtClean="0"/>
              <a:pPr/>
              <a:t>‹#›</a:t>
            </a:fld>
            <a:endParaRPr lang="ru-RU"/>
          </a:p>
        </p:txBody>
      </p:sp>
    </p:spTree>
    <p:extLst>
      <p:ext uri="{BB962C8B-B14F-4D97-AF65-F5344CB8AC3E}">
        <p14:creationId xmlns:p14="http://schemas.microsoft.com/office/powerpoint/2010/main" val="107155600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8A35EF87-3AD4-46BB-B07D-DC441430F4F4}" type="datetimeFigureOut">
              <a:rPr lang="ru-RU">
                <a:solidFill>
                  <a:prstClr val="black">
                    <a:tint val="75000"/>
                  </a:prstClr>
                </a:solidFill>
              </a:rPr>
              <a:pPr>
                <a:defRPr/>
              </a:pPr>
              <a:t>05.03.2021</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pPr>
              <a:defRPr/>
            </a:pPr>
            <a:fld id="{E67607B3-E595-4B22-B3A3-7403CA968567}"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536255038"/>
      </p:ext>
    </p:extLst>
  </p:cSld>
  <p:clrMapOvr>
    <a:masterClrMapping/>
  </p:clrMapOvr>
  <p:transition spd="med">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6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594A5B88-68C5-4923-8D28-E3015E0B1214}" type="datetimeFigureOut">
              <a:rPr lang="ru-RU">
                <a:solidFill>
                  <a:prstClr val="black">
                    <a:tint val="75000"/>
                  </a:prstClr>
                </a:solidFill>
              </a:rPr>
              <a:pPr>
                <a:defRPr/>
              </a:pPr>
              <a:t>05.03.2021</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FA4BF937-281E-42BF-99D3-A1EDB5E0BB1B}"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263514660"/>
      </p:ext>
    </p:extLst>
  </p:cSld>
  <p:clrMapOvr>
    <a:masterClrMapping/>
  </p:clrMapOvr>
  <p:transition spd="med">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FAFB9A6C-89A6-49DF-9A04-E152F58F0119}" type="datetimeFigureOut">
              <a:rPr lang="ru-RU">
                <a:solidFill>
                  <a:prstClr val="black">
                    <a:tint val="75000"/>
                  </a:prstClr>
                </a:solidFill>
              </a:rPr>
              <a:pPr>
                <a:defRPr/>
              </a:pPr>
              <a:t>05.03.2021</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CDB36D4A-2A91-4099-979D-FED2730C7960}"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817090994"/>
      </p:ext>
    </p:extLst>
  </p:cSld>
  <p:clrMapOvr>
    <a:masterClrMapping/>
  </p:clrMapOvr>
  <p:transition spd="med">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852AAA1E-93EB-4503-AE07-DE6E47D0B73B}" type="datetimeFigureOut">
              <a:rPr lang="ru-RU">
                <a:solidFill>
                  <a:prstClr val="black">
                    <a:tint val="75000"/>
                  </a:prstClr>
                </a:solidFill>
              </a:rPr>
              <a:pPr>
                <a:defRPr/>
              </a:pPr>
              <a:t>05.03.2021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47E0C29A-88B8-4A72-A2A6-CB365F5F404F}"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503713979"/>
      </p:ext>
    </p:extLst>
  </p:cSld>
  <p:clrMapOvr>
    <a:masterClrMapping/>
  </p:clrMapOvr>
  <p:transition spd="med">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52"/>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52"/>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42D068B0-5754-4732-B382-EC16CC34D2E4}" type="datetimeFigureOut">
              <a:rPr lang="ru-RU">
                <a:solidFill>
                  <a:prstClr val="black">
                    <a:tint val="75000"/>
                  </a:prstClr>
                </a:solidFill>
              </a:rPr>
              <a:pPr>
                <a:defRPr/>
              </a:pPr>
              <a:t>05.03.2021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E338B382-BB17-4BDA-99BF-114E9E2D1D17}"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61417023"/>
      </p:ext>
    </p:extLst>
  </p:cSld>
  <p:clrMapOvr>
    <a:masterClrMapping/>
  </p:clrMapOvr>
  <p:transition spd="med">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39"/>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C8DCDAE1-B1A8-430B-ABEF-FC32664AD7E3}" type="datetimeFigureOut">
              <a:rPr lang="ru-RU">
                <a:solidFill>
                  <a:prstClr val="black">
                    <a:tint val="75000"/>
                  </a:prstClr>
                </a:solidFill>
              </a:rPr>
              <a:pPr>
                <a:defRPr/>
              </a:pPr>
              <a:t>05.03.2021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BC88BD4E-F639-42D3-B116-88855FA235CC}"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209639425"/>
      </p:ext>
    </p:extLst>
  </p:cSld>
  <p:clrMapOvr>
    <a:masterClrMapping/>
  </p:clrMapOvr>
  <p:transition spd="med">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F3626A4B-6227-40B8-AD06-674551D57757}" type="datetimeFigureOut">
              <a:rPr lang="ru-RU">
                <a:solidFill>
                  <a:prstClr val="black">
                    <a:tint val="75000"/>
                  </a:prstClr>
                </a:solidFill>
              </a:rPr>
              <a:pPr>
                <a:defRPr/>
              </a:pPr>
              <a:t>05.03.2021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3161A98A-61DA-4D4B-A098-7E198D3E0EB7}"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310427935"/>
      </p:ext>
    </p:extLst>
  </p:cSld>
  <p:clrMapOvr>
    <a:masterClrMapping/>
  </p:clrMapOvr>
  <p:transition spd="med">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14"/>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1ADCDA89-FC09-41CD-BF3A-FB49C0726678}" type="datetimeFigureOut">
              <a:rPr lang="ru-RU">
                <a:solidFill>
                  <a:prstClr val="black">
                    <a:tint val="75000"/>
                  </a:prstClr>
                </a:solidFill>
              </a:rPr>
              <a:pPr>
                <a:defRPr/>
              </a:pPr>
              <a:t>05.03.2021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5F0E2DF9-E2DE-4B31-B24B-7ECADB34F04B}"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363055920"/>
      </p:ext>
    </p:extLst>
  </p:cSld>
  <p:clrMapOvr>
    <a:masterClrMapping/>
  </p:clrMapOvr>
  <p:transition spd="med">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C2F6CF1E-A5AF-4671-BE2D-4B321BE6246F}" type="datetimeFigureOut">
              <a:rPr lang="ru-RU">
                <a:solidFill>
                  <a:prstClr val="black">
                    <a:tint val="75000"/>
                  </a:prstClr>
                </a:solidFill>
              </a:rPr>
              <a:pPr>
                <a:defRPr/>
              </a:pPr>
              <a:t>05.03.2021</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96538DB5-7B20-488B-920A-41FC719FFDF4}"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925367916"/>
      </p:ext>
    </p:extLst>
  </p:cSld>
  <p:clrMapOvr>
    <a:masterClrMapping/>
  </p:clrMapOvr>
  <p:transition spd="med">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3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8FB88B4B-0BF3-4E67-84A6-B4978B6F9440}" type="datetimeFigureOut">
              <a:rPr lang="ru-RU">
                <a:solidFill>
                  <a:prstClr val="black">
                    <a:tint val="75000"/>
                  </a:prstClr>
                </a:solidFill>
              </a:rPr>
              <a:pPr>
                <a:defRPr/>
              </a:pPr>
              <a:t>05.03.2021</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a:defRPr/>
            </a:pPr>
            <a:fld id="{4286FB6E-3B5E-461A-BA89-8FD91D872492}"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211696109"/>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7"/>
            <a:ext cx="7543800" cy="1450757"/>
          </a:xfrm>
        </p:spPr>
        <p:txBody>
          <a:bodyPr/>
          <a:lstStyle/>
          <a:p>
            <a:r>
              <a:rPr lang="ru-RU"/>
              <a:t>Образец заголовка</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822960" y="2582334"/>
            <a:ext cx="3703320" cy="328676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4663440" y="2582334"/>
            <a:ext cx="3703320" cy="328676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C976D564-4095-44FB-A94B-D77BAF98D1EE}" type="datetimeFigureOut">
              <a:rPr lang="ru-RU" smtClean="0"/>
              <a:pPr/>
              <a:t>05.03.2021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73524B63-11E6-4B6B-B08A-CB84BED78497}" type="slidenum">
              <a:rPr lang="ru-RU" smtClean="0"/>
              <a:pPr/>
              <a:t>‹#›</a:t>
            </a:fld>
            <a:endParaRPr lang="ru-RU"/>
          </a:p>
        </p:txBody>
      </p:sp>
    </p:spTree>
    <p:extLst>
      <p:ext uri="{BB962C8B-B14F-4D97-AF65-F5344CB8AC3E}">
        <p14:creationId xmlns:p14="http://schemas.microsoft.com/office/powerpoint/2010/main" val="255259365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50380C73-93A0-47E5-BC2E-672A7469950A}" type="datetimeFigureOut">
              <a:rPr lang="ru-RU">
                <a:solidFill>
                  <a:prstClr val="black">
                    <a:tint val="75000"/>
                  </a:prstClr>
                </a:solidFill>
              </a:rPr>
              <a:pPr>
                <a:defRPr/>
              </a:pPr>
              <a:t>05.03.2021</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a:defRPr/>
            </a:pPr>
            <a:fld id="{7BADAA43-AEAD-4C13-9BAA-67254739CBBF}"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865314541"/>
      </p:ext>
    </p:extLst>
  </p:cSld>
  <p:clrMapOvr>
    <a:masterClrMapping/>
  </p:clrMapOvr>
  <p:transition spd="med">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8A35EF87-3AD4-46BB-B07D-DC441430F4F4}" type="datetimeFigureOut">
              <a:rPr lang="ru-RU">
                <a:solidFill>
                  <a:prstClr val="black">
                    <a:tint val="75000"/>
                  </a:prstClr>
                </a:solidFill>
              </a:rPr>
              <a:pPr>
                <a:defRPr/>
              </a:pPr>
              <a:t>05.03.2021</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pPr>
              <a:defRPr/>
            </a:pPr>
            <a:fld id="{E67607B3-E595-4B22-B3A3-7403CA968567}"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746033229"/>
      </p:ext>
    </p:extLst>
  </p:cSld>
  <p:clrMapOvr>
    <a:masterClrMapping/>
  </p:clrMapOvr>
  <p:transition spd="med">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6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594A5B88-68C5-4923-8D28-E3015E0B1214}" type="datetimeFigureOut">
              <a:rPr lang="ru-RU">
                <a:solidFill>
                  <a:prstClr val="black">
                    <a:tint val="75000"/>
                  </a:prstClr>
                </a:solidFill>
              </a:rPr>
              <a:pPr>
                <a:defRPr/>
              </a:pPr>
              <a:t>05.03.2021</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FA4BF937-281E-42BF-99D3-A1EDB5E0BB1B}"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542007530"/>
      </p:ext>
    </p:extLst>
  </p:cSld>
  <p:clrMapOvr>
    <a:masterClrMapping/>
  </p:clrMapOvr>
  <p:transition spd="med">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FAFB9A6C-89A6-49DF-9A04-E152F58F0119}" type="datetimeFigureOut">
              <a:rPr lang="ru-RU">
                <a:solidFill>
                  <a:prstClr val="black">
                    <a:tint val="75000"/>
                  </a:prstClr>
                </a:solidFill>
              </a:rPr>
              <a:pPr>
                <a:defRPr/>
              </a:pPr>
              <a:t>05.03.2021</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CDB36D4A-2A91-4099-979D-FED2730C7960}"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132975854"/>
      </p:ext>
    </p:extLst>
  </p:cSld>
  <p:clrMapOvr>
    <a:masterClrMapping/>
  </p:clrMapOvr>
  <p:transition spd="med">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852AAA1E-93EB-4503-AE07-DE6E47D0B73B}" type="datetimeFigureOut">
              <a:rPr lang="ru-RU">
                <a:solidFill>
                  <a:prstClr val="black">
                    <a:tint val="75000"/>
                  </a:prstClr>
                </a:solidFill>
              </a:rPr>
              <a:pPr>
                <a:defRPr/>
              </a:pPr>
              <a:t>05.03.2021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47E0C29A-88B8-4A72-A2A6-CB365F5F404F}"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251999422"/>
      </p:ext>
    </p:extLst>
  </p:cSld>
  <p:clrMapOvr>
    <a:masterClrMapping/>
  </p:clrMapOvr>
  <p:transition spd="med">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52"/>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52"/>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42D068B0-5754-4732-B382-EC16CC34D2E4}" type="datetimeFigureOut">
              <a:rPr lang="ru-RU">
                <a:solidFill>
                  <a:prstClr val="black">
                    <a:tint val="75000"/>
                  </a:prstClr>
                </a:solidFill>
              </a:rPr>
              <a:pPr>
                <a:defRPr/>
              </a:pPr>
              <a:t>05.03.2021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E338B382-BB17-4BDA-99BF-114E9E2D1D17}"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960307986"/>
      </p:ext>
    </p:extLst>
  </p:cSld>
  <p:clrMapOvr>
    <a:masterClrMapping/>
  </p:clrMapOvr>
  <p:transition spd="med">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39"/>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C8DCDAE1-B1A8-430B-ABEF-FC32664AD7E3}" type="datetimeFigureOut">
              <a:rPr lang="ru-RU">
                <a:solidFill>
                  <a:prstClr val="black">
                    <a:tint val="75000"/>
                  </a:prstClr>
                </a:solidFill>
              </a:rPr>
              <a:pPr>
                <a:defRPr/>
              </a:pPr>
              <a:t>05.03.2021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BC88BD4E-F639-42D3-B116-88855FA235CC}"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500282398"/>
      </p:ext>
    </p:extLst>
  </p:cSld>
  <p:clrMapOvr>
    <a:masterClrMapping/>
  </p:clrMapOvr>
  <p:transition spd="med">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F3626A4B-6227-40B8-AD06-674551D57757}" type="datetimeFigureOut">
              <a:rPr lang="ru-RU">
                <a:solidFill>
                  <a:prstClr val="black">
                    <a:tint val="75000"/>
                  </a:prstClr>
                </a:solidFill>
              </a:rPr>
              <a:pPr>
                <a:defRPr/>
              </a:pPr>
              <a:t>05.03.2021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3161A98A-61DA-4D4B-A098-7E198D3E0EB7}"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364450096"/>
      </p:ext>
    </p:extLst>
  </p:cSld>
  <p:clrMapOvr>
    <a:masterClrMapping/>
  </p:clrMapOvr>
  <p:transition spd="med">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14"/>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1ADCDA89-FC09-41CD-BF3A-FB49C0726678}" type="datetimeFigureOut">
              <a:rPr lang="ru-RU">
                <a:solidFill>
                  <a:prstClr val="black">
                    <a:tint val="75000"/>
                  </a:prstClr>
                </a:solidFill>
              </a:rPr>
              <a:pPr>
                <a:defRPr/>
              </a:pPr>
              <a:t>05.03.2021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5F0E2DF9-E2DE-4B31-B24B-7ECADB34F04B}"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006028658"/>
      </p:ext>
    </p:extLst>
  </p:cSld>
  <p:clrMapOvr>
    <a:masterClrMapping/>
  </p:clrMapOvr>
  <p:transition spd="med">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C2F6CF1E-A5AF-4671-BE2D-4B321BE6246F}" type="datetimeFigureOut">
              <a:rPr lang="ru-RU">
                <a:solidFill>
                  <a:prstClr val="black">
                    <a:tint val="75000"/>
                  </a:prstClr>
                </a:solidFill>
              </a:rPr>
              <a:pPr>
                <a:defRPr/>
              </a:pPr>
              <a:t>05.03.2021</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96538DB5-7B20-488B-920A-41FC719FFDF4}"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206416266"/>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C976D564-4095-44FB-A94B-D77BAF98D1EE}" type="datetimeFigureOut">
              <a:rPr lang="ru-RU" smtClean="0"/>
              <a:pPr/>
              <a:t>05.03.2021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3524B63-11E6-4B6B-B08A-CB84BED78497}" type="slidenum">
              <a:rPr lang="ru-RU" smtClean="0"/>
              <a:pPr/>
              <a:t>‹#›</a:t>
            </a:fld>
            <a:endParaRPr lang="ru-RU"/>
          </a:p>
        </p:txBody>
      </p:sp>
    </p:spTree>
    <p:extLst>
      <p:ext uri="{BB962C8B-B14F-4D97-AF65-F5344CB8AC3E}">
        <p14:creationId xmlns:p14="http://schemas.microsoft.com/office/powerpoint/2010/main" val="362105784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3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8FB88B4B-0BF3-4E67-84A6-B4978B6F9440}" type="datetimeFigureOut">
              <a:rPr lang="ru-RU">
                <a:solidFill>
                  <a:prstClr val="black">
                    <a:tint val="75000"/>
                  </a:prstClr>
                </a:solidFill>
              </a:rPr>
              <a:pPr>
                <a:defRPr/>
              </a:pPr>
              <a:t>05.03.2021</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a:defRPr/>
            </a:pPr>
            <a:fld id="{4286FB6E-3B5E-461A-BA89-8FD91D872492}"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458295702"/>
      </p:ext>
    </p:extLst>
  </p:cSld>
  <p:clrMapOvr>
    <a:masterClrMapping/>
  </p:clrMapOvr>
  <p:transition spd="med">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50380C73-93A0-47E5-BC2E-672A7469950A}" type="datetimeFigureOut">
              <a:rPr lang="ru-RU">
                <a:solidFill>
                  <a:prstClr val="black">
                    <a:tint val="75000"/>
                  </a:prstClr>
                </a:solidFill>
              </a:rPr>
              <a:pPr>
                <a:defRPr/>
              </a:pPr>
              <a:t>05.03.2021</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a:defRPr/>
            </a:pPr>
            <a:fld id="{7BADAA43-AEAD-4C13-9BAA-67254739CBBF}"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176631992"/>
      </p:ext>
    </p:extLst>
  </p:cSld>
  <p:clrMapOvr>
    <a:masterClrMapping/>
  </p:clrMapOvr>
  <p:transition spd="med">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8A35EF87-3AD4-46BB-B07D-DC441430F4F4}" type="datetimeFigureOut">
              <a:rPr lang="ru-RU">
                <a:solidFill>
                  <a:prstClr val="black">
                    <a:tint val="75000"/>
                  </a:prstClr>
                </a:solidFill>
              </a:rPr>
              <a:pPr>
                <a:defRPr/>
              </a:pPr>
              <a:t>05.03.2021</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pPr>
              <a:defRPr/>
            </a:pPr>
            <a:fld id="{E67607B3-E595-4B22-B3A3-7403CA968567}"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391702599"/>
      </p:ext>
    </p:extLst>
  </p:cSld>
  <p:clrMapOvr>
    <a:masterClrMapping/>
  </p:clrMapOvr>
  <p:transition spd="med">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6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594A5B88-68C5-4923-8D28-E3015E0B1214}" type="datetimeFigureOut">
              <a:rPr lang="ru-RU">
                <a:solidFill>
                  <a:prstClr val="black">
                    <a:tint val="75000"/>
                  </a:prstClr>
                </a:solidFill>
              </a:rPr>
              <a:pPr>
                <a:defRPr/>
              </a:pPr>
              <a:t>05.03.2021</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FA4BF937-281E-42BF-99D3-A1EDB5E0BB1B}"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325075796"/>
      </p:ext>
    </p:extLst>
  </p:cSld>
  <p:clrMapOvr>
    <a:masterClrMapping/>
  </p:clrMapOvr>
  <p:transition spd="med">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FAFB9A6C-89A6-49DF-9A04-E152F58F0119}" type="datetimeFigureOut">
              <a:rPr lang="ru-RU">
                <a:solidFill>
                  <a:prstClr val="black">
                    <a:tint val="75000"/>
                  </a:prstClr>
                </a:solidFill>
              </a:rPr>
              <a:pPr>
                <a:defRPr/>
              </a:pPr>
              <a:t>05.03.2021</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CDB36D4A-2A91-4099-979D-FED2730C7960}"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285286353"/>
      </p:ext>
    </p:extLst>
  </p:cSld>
  <p:clrMapOvr>
    <a:masterClrMapping/>
  </p:clrMapOvr>
  <p:transition spd="med">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852AAA1E-93EB-4503-AE07-DE6E47D0B73B}" type="datetimeFigureOut">
              <a:rPr lang="ru-RU">
                <a:solidFill>
                  <a:prstClr val="black">
                    <a:tint val="75000"/>
                  </a:prstClr>
                </a:solidFill>
              </a:rPr>
              <a:pPr>
                <a:defRPr/>
              </a:pPr>
              <a:t>05.03.2021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47E0C29A-88B8-4A72-A2A6-CB365F5F404F}"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751879084"/>
      </p:ext>
    </p:extLst>
  </p:cSld>
  <p:clrMapOvr>
    <a:masterClrMapping/>
  </p:clrMapOvr>
  <p:transition spd="med">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52"/>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52"/>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42D068B0-5754-4732-B382-EC16CC34D2E4}" type="datetimeFigureOut">
              <a:rPr lang="ru-RU">
                <a:solidFill>
                  <a:prstClr val="black">
                    <a:tint val="75000"/>
                  </a:prstClr>
                </a:solidFill>
              </a:rPr>
              <a:pPr>
                <a:defRPr/>
              </a:pPr>
              <a:t>05.03.2021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E338B382-BB17-4BDA-99BF-114E9E2D1D17}"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679916713"/>
      </p:ext>
    </p:extLst>
  </p:cSld>
  <p:clrMapOvr>
    <a:masterClrMapping/>
  </p:clrMapOvr>
  <p:transition spd="med">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941917" y="2514601"/>
            <a:ext cx="6686549" cy="2262781"/>
          </a:xfrm>
        </p:spPr>
        <p:txBody>
          <a:bodyPr anchor="b">
            <a:normAutofit/>
          </a:bodyPr>
          <a:lstStyle>
            <a:lvl1pPr>
              <a:defRPr sz="5400"/>
            </a:lvl1pPr>
          </a:lstStyle>
          <a:p>
            <a:r>
              <a:rPr lang="ru-RU" smtClean="0"/>
              <a:t>Образец заголовка</a:t>
            </a:r>
            <a:endParaRPr lang="en-US" dirty="0"/>
          </a:p>
        </p:txBody>
      </p:sp>
      <p:sp>
        <p:nvSpPr>
          <p:cNvPr id="3" name="Subtitle 2"/>
          <p:cNvSpPr>
            <a:spLocks noGrp="1"/>
          </p:cNvSpPr>
          <p:nvPr>
            <p:ph type="subTitle" idx="1"/>
          </p:nvPr>
        </p:nvSpPr>
        <p:spPr>
          <a:xfrm>
            <a:off x="1941917" y="4777394"/>
            <a:ext cx="668654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3/5/2021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7" name="Freeform 6"/>
          <p:cNvSpPr/>
          <p:nvPr/>
        </p:nvSpPr>
        <p:spPr bwMode="auto">
          <a:xfrm>
            <a:off x="2" y="4323825"/>
            <a:ext cx="1308489"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398867" y="4529555"/>
            <a:ext cx="584825"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7836679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1944701" y="624110"/>
            <a:ext cx="6683765" cy="1280890"/>
          </a:xfrm>
        </p:spPr>
        <p:txBody>
          <a:bodyPr/>
          <a:lstStyle/>
          <a:p>
            <a:r>
              <a:rPr lang="ru-RU" smtClean="0"/>
              <a:t>Образец заголовка</a:t>
            </a:r>
            <a:endParaRPr lang="en-US" dirty="0"/>
          </a:p>
        </p:txBody>
      </p:sp>
      <p:sp>
        <p:nvSpPr>
          <p:cNvPr id="3" name="Content Placeholder 2"/>
          <p:cNvSpPr>
            <a:spLocks noGrp="1"/>
          </p:cNvSpPr>
          <p:nvPr>
            <p:ph idx="1"/>
          </p:nvPr>
        </p:nvSpPr>
        <p:spPr>
          <a:xfrm>
            <a:off x="1941909" y="2133600"/>
            <a:ext cx="6686550" cy="377762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3/5/2021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3141" y="71437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0901908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941917" y="2058750"/>
            <a:ext cx="6686549" cy="1468800"/>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941917" y="3530129"/>
            <a:ext cx="668654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3/5/2021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3178178"/>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7" y="3244154"/>
            <a:ext cx="584825"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539788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Rectangle 4"/>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4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C976D564-4095-44FB-A94B-D77BAF98D1EE}" type="datetimeFigureOut">
              <a:rPr lang="ru-RU" smtClean="0"/>
              <a:pPr/>
              <a:t>05.03.2021</a:t>
            </a:fld>
            <a:endParaRPr lang="ru-RU"/>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ru-RU"/>
          </a:p>
        </p:txBody>
      </p:sp>
      <p:sp>
        <p:nvSpPr>
          <p:cNvPr id="9" name="Slide Number Placeholder 8"/>
          <p:cNvSpPr>
            <a:spLocks noGrp="1"/>
          </p:cNvSpPr>
          <p:nvPr>
            <p:ph type="sldNum" sz="quarter" idx="12"/>
          </p:nvPr>
        </p:nvSpPr>
        <p:spPr/>
        <p:txBody>
          <a:bodyPr/>
          <a:lstStyle/>
          <a:p>
            <a:fld id="{73524B63-11E6-4B6B-B08A-CB84BED78497}" type="slidenum">
              <a:rPr lang="ru-RU" smtClean="0"/>
              <a:pPr/>
              <a:t>‹#›</a:t>
            </a:fld>
            <a:endParaRPr lang="ru-RU"/>
          </a:p>
        </p:txBody>
      </p:sp>
    </p:spTree>
    <p:extLst>
      <p:ext uri="{BB962C8B-B14F-4D97-AF65-F5344CB8AC3E}">
        <p14:creationId xmlns:p14="http://schemas.microsoft.com/office/powerpoint/2010/main" val="417381387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941909" y="2133600"/>
            <a:ext cx="3235398" cy="3777622"/>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393060" y="2126222"/>
            <a:ext cx="3235398" cy="3777622"/>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3/5/2021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10" name="Freeform 11"/>
          <p:cNvSpPr/>
          <p:nvPr/>
        </p:nvSpPr>
        <p:spPr bwMode="auto">
          <a:xfrm flipV="1">
            <a:off x="-3141" y="71437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398867" y="787785"/>
            <a:ext cx="584825"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652185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2204531" y="1972703"/>
            <a:ext cx="299454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941909" y="2548966"/>
            <a:ext cx="3257170" cy="3354060"/>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629979" y="1969475"/>
            <a:ext cx="299925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375218" y="2545738"/>
            <a:ext cx="3254006" cy="3354060"/>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prstClr val="black">
                    <a:tint val="75000"/>
                  </a:prstClr>
                </a:solidFill>
              </a:rPr>
              <a:pPr/>
              <a:t>3/5/2021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12" name="Freeform 11"/>
          <p:cNvSpPr/>
          <p:nvPr/>
        </p:nvSpPr>
        <p:spPr bwMode="auto">
          <a:xfrm flipV="1">
            <a:off x="-3141" y="71437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398867" y="787785"/>
            <a:ext cx="584825"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5203213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prstClr val="black">
                    <a:tint val="75000"/>
                  </a:prstClr>
                </a:solidFill>
              </a:rPr>
              <a:pPr/>
              <a:t>3/5/2021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7" name="Freeform 11"/>
          <p:cNvSpPr/>
          <p:nvPr/>
        </p:nvSpPr>
        <p:spPr bwMode="auto">
          <a:xfrm flipV="1">
            <a:off x="-3141" y="71437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5661108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prstClr val="black">
                    <a:tint val="75000"/>
                  </a:prstClr>
                </a:solidFill>
              </a:rPr>
              <a:pPr/>
              <a:t>3/5/2021</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6" name="Freeform 11"/>
          <p:cNvSpPr/>
          <p:nvPr/>
        </p:nvSpPr>
        <p:spPr bwMode="auto">
          <a:xfrm flipV="1">
            <a:off x="-3141" y="71437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43816779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941917" y="446088"/>
            <a:ext cx="2628899" cy="976312"/>
          </a:xfrm>
        </p:spPr>
        <p:txBody>
          <a:bodyPr anchor="b"/>
          <a:lstStyle>
            <a:lvl1pPr algn="l">
              <a:defRPr sz="2000" b="0"/>
            </a:lvl1pPr>
          </a:lstStyle>
          <a:p>
            <a:r>
              <a:rPr lang="ru-RU" smtClean="0"/>
              <a:t>Образец заголовка</a:t>
            </a:r>
            <a:endParaRPr lang="en-US" dirty="0"/>
          </a:p>
        </p:txBody>
      </p:sp>
      <p:sp>
        <p:nvSpPr>
          <p:cNvPr id="3" name="Content Placeholder 2"/>
          <p:cNvSpPr>
            <a:spLocks noGrp="1"/>
          </p:cNvSpPr>
          <p:nvPr>
            <p:ph idx="1"/>
          </p:nvPr>
        </p:nvSpPr>
        <p:spPr>
          <a:xfrm>
            <a:off x="4742259" y="446103"/>
            <a:ext cx="3886200" cy="5414963"/>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941917" y="1598613"/>
            <a:ext cx="26288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3/5/2021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71437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3096957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941910" y="4800600"/>
            <a:ext cx="6686550"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941909" y="634965"/>
            <a:ext cx="668655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941910" y="5367338"/>
            <a:ext cx="668655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3/5/2021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4911740"/>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7" y="4983102"/>
            <a:ext cx="584825"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7841909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941917" y="609600"/>
            <a:ext cx="6686549" cy="3117040"/>
          </a:xfrm>
        </p:spPr>
        <p:txBody>
          <a:bodyPr anchor="ctr">
            <a:normAutofit/>
          </a:bodyPr>
          <a:lstStyle>
            <a:lvl1pPr algn="l">
              <a:defRPr sz="48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941917" y="4354046"/>
            <a:ext cx="668654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3/5/2021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3178178"/>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7" y="3244154"/>
            <a:ext cx="584825"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275507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137469" y="609600"/>
            <a:ext cx="6295445" cy="2895600"/>
          </a:xfrm>
        </p:spPr>
        <p:txBody>
          <a:bodyPr anchor="ctr">
            <a:normAutofit/>
          </a:bodyPr>
          <a:lstStyle>
            <a:lvl1pPr algn="l">
              <a:defRPr sz="4800" b="0" cap="none"/>
            </a:lvl1pPr>
          </a:lstStyle>
          <a:p>
            <a:r>
              <a:rPr lang="ru-RU" smtClean="0"/>
              <a:t>Образец заголовка</a:t>
            </a:r>
            <a:endParaRPr lang="en-US" dirty="0"/>
          </a:p>
        </p:txBody>
      </p:sp>
      <p:sp>
        <p:nvSpPr>
          <p:cNvPr id="13" name="Text Placeholder 9"/>
          <p:cNvSpPr>
            <a:spLocks noGrp="1"/>
          </p:cNvSpPr>
          <p:nvPr>
            <p:ph type="body" sz="quarter" idx="13"/>
          </p:nvPr>
        </p:nvSpPr>
        <p:spPr>
          <a:xfrm>
            <a:off x="2456260" y="3505200"/>
            <a:ext cx="5652416"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1941917" y="4354046"/>
            <a:ext cx="668654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3/5/2021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11" name="Freeform 11"/>
          <p:cNvSpPr/>
          <p:nvPr/>
        </p:nvSpPr>
        <p:spPr bwMode="auto">
          <a:xfrm flipV="1">
            <a:off x="-3141" y="3178178"/>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7" y="3244154"/>
            <a:ext cx="584825" cy="365125"/>
          </a:xfrm>
        </p:spPr>
        <p:txBody>
          <a:bodyPr/>
          <a:lstStyle/>
          <a:p>
            <a:fld id="{D57F1E4F-1CFF-5643-939E-217C01CDF565}" type="slidenum">
              <a:rPr lang="en-US" dirty="0"/>
              <a:pPr/>
              <a:t>‹#›</a:t>
            </a:fld>
            <a:endParaRPr lang="en-US" dirty="0"/>
          </a:p>
        </p:txBody>
      </p:sp>
      <p:sp>
        <p:nvSpPr>
          <p:cNvPr id="14" name="TextBox 13"/>
          <p:cNvSpPr txBox="1"/>
          <p:nvPr/>
        </p:nvSpPr>
        <p:spPr>
          <a:xfrm>
            <a:off x="1850739" y="648005"/>
            <a:ext cx="457200" cy="584776"/>
          </a:xfrm>
          <a:prstGeom prst="rect">
            <a:avLst/>
          </a:prstGeom>
        </p:spPr>
        <p:txBody>
          <a:bodyPr vert="horz" lIns="91440" tIns="45720" rIns="91440" bIns="45720" rtlCol="0" anchor="ctr">
            <a:noAutofit/>
          </a:bodyPr>
          <a:lstStyle/>
          <a:p>
            <a:pPr defTabSz="457200"/>
            <a:r>
              <a:rPr lang="en-US" sz="8000" dirty="0">
                <a:ln w="3175" cmpd="sng">
                  <a:noFill/>
                </a:ln>
                <a:solidFill>
                  <a:srgbClr val="A53010"/>
                </a:solidFill>
                <a:latin typeface="Arial"/>
              </a:rPr>
              <a:t>“</a:t>
            </a:r>
          </a:p>
        </p:txBody>
      </p:sp>
      <p:sp>
        <p:nvSpPr>
          <p:cNvPr id="15" name="TextBox 14"/>
          <p:cNvSpPr txBox="1"/>
          <p:nvPr/>
        </p:nvSpPr>
        <p:spPr>
          <a:xfrm>
            <a:off x="8336139" y="2905306"/>
            <a:ext cx="457200" cy="584776"/>
          </a:xfrm>
          <a:prstGeom prst="rect">
            <a:avLst/>
          </a:prstGeom>
        </p:spPr>
        <p:txBody>
          <a:bodyPr vert="horz" lIns="91440" tIns="45720" rIns="91440" bIns="45720" rtlCol="0" anchor="ctr">
            <a:noAutofit/>
          </a:bodyPr>
          <a:lstStyle/>
          <a:p>
            <a:pPr defTabSz="457200"/>
            <a:r>
              <a:rPr lang="en-US" sz="8000" dirty="0">
                <a:ln w="3175" cmpd="sng">
                  <a:noFill/>
                </a:ln>
                <a:solidFill>
                  <a:srgbClr val="A53010"/>
                </a:solidFill>
                <a:latin typeface="Arial"/>
              </a:rPr>
              <a:t>”</a:t>
            </a:r>
          </a:p>
        </p:txBody>
      </p:sp>
    </p:spTree>
    <p:extLst>
      <p:ext uri="{BB962C8B-B14F-4D97-AF65-F5344CB8AC3E}">
        <p14:creationId xmlns:p14="http://schemas.microsoft.com/office/powerpoint/2010/main" val="351808599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941910" y="2438403"/>
            <a:ext cx="6686550" cy="2724845"/>
          </a:xfrm>
        </p:spPr>
        <p:txBody>
          <a:bodyPr anchor="b">
            <a:normAutofit/>
          </a:bodyPr>
          <a:lstStyle>
            <a:lvl1pPr algn="l">
              <a:defRPr sz="4800" b="0"/>
            </a:lvl1pPr>
          </a:lstStyle>
          <a:p>
            <a:r>
              <a:rPr lang="ru-RU" smtClean="0"/>
              <a:t>Образец заголовка</a:t>
            </a:r>
            <a:endParaRPr lang="en-US" dirty="0"/>
          </a:p>
        </p:txBody>
      </p:sp>
      <p:sp>
        <p:nvSpPr>
          <p:cNvPr id="4" name="Text Placeholder 3"/>
          <p:cNvSpPr>
            <a:spLocks noGrp="1"/>
          </p:cNvSpPr>
          <p:nvPr>
            <p:ph type="body" sz="half" idx="2"/>
          </p:nvPr>
        </p:nvSpPr>
        <p:spPr>
          <a:xfrm>
            <a:off x="1941910" y="5181600"/>
            <a:ext cx="668655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3/5/2021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4911740"/>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7" y="4983102"/>
            <a:ext cx="584825"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8940056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2" name="Title 1"/>
          <p:cNvSpPr>
            <a:spLocks noGrp="1"/>
          </p:cNvSpPr>
          <p:nvPr>
            <p:ph type="title"/>
          </p:nvPr>
        </p:nvSpPr>
        <p:spPr>
          <a:xfrm>
            <a:off x="2137469" y="609600"/>
            <a:ext cx="6295445" cy="2895600"/>
          </a:xfrm>
        </p:spPr>
        <p:txBody>
          <a:bodyPr anchor="ctr">
            <a:normAutofit/>
          </a:bodyPr>
          <a:lstStyle>
            <a:lvl1pPr algn="l">
              <a:defRPr sz="4800" b="0" cap="none"/>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1941909" y="4343400"/>
            <a:ext cx="668655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1941910" y="5181600"/>
            <a:ext cx="668655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3/5/2021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11" name="Freeform 11"/>
          <p:cNvSpPr/>
          <p:nvPr/>
        </p:nvSpPr>
        <p:spPr bwMode="auto">
          <a:xfrm flipV="1">
            <a:off x="-3141" y="4911740"/>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7" y="4983102"/>
            <a:ext cx="584825" cy="365125"/>
          </a:xfrm>
        </p:spPr>
        <p:txBody>
          <a:bodyPr/>
          <a:lstStyle/>
          <a:p>
            <a:fld id="{D57F1E4F-1CFF-5643-939E-217C01CDF565}" type="slidenum">
              <a:rPr lang="en-US" dirty="0"/>
              <a:pPr/>
              <a:t>‹#›</a:t>
            </a:fld>
            <a:endParaRPr lang="en-US" dirty="0"/>
          </a:p>
        </p:txBody>
      </p:sp>
      <p:sp>
        <p:nvSpPr>
          <p:cNvPr id="17" name="TextBox 16"/>
          <p:cNvSpPr txBox="1"/>
          <p:nvPr/>
        </p:nvSpPr>
        <p:spPr>
          <a:xfrm>
            <a:off x="1850739" y="648005"/>
            <a:ext cx="457200" cy="584776"/>
          </a:xfrm>
          <a:prstGeom prst="rect">
            <a:avLst/>
          </a:prstGeom>
        </p:spPr>
        <p:txBody>
          <a:bodyPr vert="horz" lIns="91440" tIns="45720" rIns="91440" bIns="45720" rtlCol="0" anchor="ctr">
            <a:noAutofit/>
          </a:bodyPr>
          <a:lstStyle/>
          <a:p>
            <a:pPr defTabSz="457200"/>
            <a:r>
              <a:rPr lang="en-US" sz="8000" dirty="0">
                <a:ln w="3175" cmpd="sng">
                  <a:noFill/>
                </a:ln>
                <a:solidFill>
                  <a:srgbClr val="A53010"/>
                </a:solidFill>
                <a:latin typeface="Arial"/>
              </a:rPr>
              <a:t>“</a:t>
            </a:r>
          </a:p>
        </p:txBody>
      </p:sp>
      <p:sp>
        <p:nvSpPr>
          <p:cNvPr id="18" name="TextBox 17"/>
          <p:cNvSpPr txBox="1"/>
          <p:nvPr/>
        </p:nvSpPr>
        <p:spPr>
          <a:xfrm>
            <a:off x="8336139" y="2905306"/>
            <a:ext cx="457200" cy="584776"/>
          </a:xfrm>
          <a:prstGeom prst="rect">
            <a:avLst/>
          </a:prstGeom>
        </p:spPr>
        <p:txBody>
          <a:bodyPr vert="horz" lIns="91440" tIns="45720" rIns="91440" bIns="45720" rtlCol="0" anchor="ctr">
            <a:noAutofit/>
          </a:bodyPr>
          <a:lstStyle/>
          <a:p>
            <a:pPr defTabSz="457200"/>
            <a:r>
              <a:rPr lang="en-US" sz="8000" dirty="0">
                <a:ln w="3175" cmpd="sng">
                  <a:noFill/>
                </a:ln>
                <a:solidFill>
                  <a:srgbClr val="A53010"/>
                </a:solidFill>
                <a:latin typeface="Arial"/>
              </a:rPr>
              <a:t>”</a:t>
            </a:r>
          </a:p>
        </p:txBody>
      </p:sp>
    </p:spTree>
    <p:extLst>
      <p:ext uri="{BB962C8B-B14F-4D97-AF65-F5344CB8AC3E}">
        <p14:creationId xmlns:p14="http://schemas.microsoft.com/office/powerpoint/2010/main" val="34067979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Rectangle 7"/>
          <p:cNvSpPr/>
          <p:nvPr/>
        </p:nvSpPr>
        <p:spPr>
          <a:xfrm>
            <a:off x="4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ru-RU"/>
              <a:t>Образец заголовка</a:t>
            </a:r>
            <a:endParaRPr lang="en-US" dirty="0"/>
          </a:p>
        </p:txBody>
      </p:sp>
      <p:sp>
        <p:nvSpPr>
          <p:cNvPr id="3" name="Content Placeholder 2"/>
          <p:cNvSpPr>
            <a:spLocks noGrp="1"/>
          </p:cNvSpPr>
          <p:nvPr>
            <p:ph idx="1"/>
          </p:nvPr>
        </p:nvSpPr>
        <p:spPr>
          <a:xfrm>
            <a:off x="3460257" y="731520"/>
            <a:ext cx="5009393" cy="5257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a:xfrm>
            <a:off x="349164" y="6459846"/>
            <a:ext cx="1963883" cy="365125"/>
          </a:xfrm>
        </p:spPr>
        <p:txBody>
          <a:bodyPr/>
          <a:lstStyle>
            <a:lvl1pPr algn="l">
              <a:defRPr/>
            </a:lvl1pPr>
          </a:lstStyle>
          <a:p>
            <a:fld id="{C976D564-4095-44FB-A94B-D77BAF98D1EE}" type="datetimeFigureOut">
              <a:rPr lang="ru-RU" smtClean="0"/>
              <a:pPr/>
              <a:t>05.03.2021</a:t>
            </a:fld>
            <a:endParaRPr lang="ru-RU"/>
          </a:p>
        </p:txBody>
      </p:sp>
      <p:sp>
        <p:nvSpPr>
          <p:cNvPr id="6" name="Footer Placeholder 5"/>
          <p:cNvSpPr>
            <a:spLocks noGrp="1"/>
          </p:cNvSpPr>
          <p:nvPr>
            <p:ph type="ftr" sz="quarter" idx="11"/>
          </p:nvPr>
        </p:nvSpPr>
        <p:spPr>
          <a:xfrm>
            <a:off x="3600450" y="6459846"/>
            <a:ext cx="3486150" cy="365125"/>
          </a:xfrm>
        </p:spPr>
        <p:txBody>
          <a:bodyPr/>
          <a:lstStyle>
            <a:lvl1pPr algn="l">
              <a:defRPr>
                <a:solidFill>
                  <a:schemeClr val="tx2"/>
                </a:solidFill>
              </a:defRPr>
            </a:lvl1pPr>
          </a:lstStyle>
          <a:p>
            <a:endParaRPr lang="ru-RU">
              <a:solidFill>
                <a:srgbClr val="637052"/>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3524B63-11E6-4B6B-B08A-CB84BED78497}" type="slidenum">
              <a:rPr lang="ru-RU" smtClean="0">
                <a:solidFill>
                  <a:srgbClr val="637052"/>
                </a:solidFill>
              </a:rPr>
              <a:pPr/>
              <a:t>‹#›</a:t>
            </a:fld>
            <a:endParaRPr lang="ru-RU">
              <a:solidFill>
                <a:srgbClr val="637052"/>
              </a:solidFill>
            </a:endParaRPr>
          </a:p>
        </p:txBody>
      </p:sp>
    </p:spTree>
    <p:extLst>
      <p:ext uri="{BB962C8B-B14F-4D97-AF65-F5344CB8AC3E}">
        <p14:creationId xmlns:p14="http://schemas.microsoft.com/office/powerpoint/2010/main" val="157588233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1941917" y="627407"/>
            <a:ext cx="6686549" cy="2880020"/>
          </a:xfrm>
        </p:spPr>
        <p:txBody>
          <a:bodyPr anchor="ctr">
            <a:normAutofit/>
          </a:bodyPr>
          <a:lstStyle>
            <a:lvl1pPr algn="l">
              <a:defRPr sz="4800" b="0"/>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1941909" y="4343400"/>
            <a:ext cx="668655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1941910" y="5181600"/>
            <a:ext cx="668655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3/5/2021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4911740"/>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7" y="4983102"/>
            <a:ext cx="584825"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3859845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3/5/2021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3141" y="71437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99085114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1116" y="627420"/>
            <a:ext cx="1655701" cy="5283817"/>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941909" y="627420"/>
            <a:ext cx="4857750" cy="528381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3/5/2021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3141" y="71437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47384976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941914" y="2514601"/>
            <a:ext cx="6686549" cy="2262781"/>
          </a:xfrm>
        </p:spPr>
        <p:txBody>
          <a:bodyPr anchor="b">
            <a:normAutofit/>
          </a:bodyPr>
          <a:lstStyle>
            <a:lvl1pPr>
              <a:defRPr sz="5400"/>
            </a:lvl1pPr>
          </a:lstStyle>
          <a:p>
            <a:r>
              <a:rPr lang="ru-RU" smtClean="0"/>
              <a:t>Образец заголовка</a:t>
            </a:r>
            <a:endParaRPr lang="en-US" dirty="0"/>
          </a:p>
        </p:txBody>
      </p:sp>
      <p:sp>
        <p:nvSpPr>
          <p:cNvPr id="3" name="Subtitle 2"/>
          <p:cNvSpPr>
            <a:spLocks noGrp="1"/>
          </p:cNvSpPr>
          <p:nvPr>
            <p:ph type="subTitle" idx="1"/>
          </p:nvPr>
        </p:nvSpPr>
        <p:spPr>
          <a:xfrm>
            <a:off x="1941914" y="4777388"/>
            <a:ext cx="668654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3/5/2021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7" name="Freeform 6"/>
          <p:cNvSpPr/>
          <p:nvPr/>
        </p:nvSpPr>
        <p:spPr bwMode="auto">
          <a:xfrm>
            <a:off x="2" y="4323819"/>
            <a:ext cx="1308489"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398864" y="4529549"/>
            <a:ext cx="584825"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4050546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1944698" y="624110"/>
            <a:ext cx="6683765" cy="1280890"/>
          </a:xfrm>
        </p:spPr>
        <p:txBody>
          <a:bodyPr/>
          <a:lstStyle/>
          <a:p>
            <a:r>
              <a:rPr lang="ru-RU" smtClean="0"/>
              <a:t>Образец заголовка</a:t>
            </a:r>
            <a:endParaRPr lang="en-US" dirty="0"/>
          </a:p>
        </p:txBody>
      </p:sp>
      <p:sp>
        <p:nvSpPr>
          <p:cNvPr id="3" name="Content Placeholder 2"/>
          <p:cNvSpPr>
            <a:spLocks noGrp="1"/>
          </p:cNvSpPr>
          <p:nvPr>
            <p:ph idx="1"/>
          </p:nvPr>
        </p:nvSpPr>
        <p:spPr>
          <a:xfrm>
            <a:off x="1941909" y="2133600"/>
            <a:ext cx="6686550" cy="377762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3/5/2021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3141" y="71437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7441482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941914" y="2058750"/>
            <a:ext cx="6686549" cy="1468800"/>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941914" y="3530129"/>
            <a:ext cx="668654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3/5/2021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3178178"/>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4" y="3244148"/>
            <a:ext cx="584825"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4967908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941909" y="2133600"/>
            <a:ext cx="3235398" cy="3777622"/>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393060" y="2126222"/>
            <a:ext cx="3235398" cy="3777622"/>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3/5/2021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10" name="Freeform 11"/>
          <p:cNvSpPr/>
          <p:nvPr/>
        </p:nvSpPr>
        <p:spPr bwMode="auto">
          <a:xfrm flipV="1">
            <a:off x="-3141" y="71437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398864" y="787785"/>
            <a:ext cx="584825"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98849941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2204531" y="1972703"/>
            <a:ext cx="299454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941909" y="2548966"/>
            <a:ext cx="3257170" cy="3354060"/>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629976" y="1969475"/>
            <a:ext cx="299925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375218" y="2545738"/>
            <a:ext cx="3254006" cy="3354060"/>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prstClr val="black">
                    <a:tint val="75000"/>
                  </a:prstClr>
                </a:solidFill>
              </a:rPr>
              <a:pPr/>
              <a:t>3/5/2021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12" name="Freeform 11"/>
          <p:cNvSpPr/>
          <p:nvPr/>
        </p:nvSpPr>
        <p:spPr bwMode="auto">
          <a:xfrm flipV="1">
            <a:off x="-3141" y="71437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398864" y="787785"/>
            <a:ext cx="584825"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5586098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prstClr val="black">
                    <a:tint val="75000"/>
                  </a:prstClr>
                </a:solidFill>
              </a:rPr>
              <a:pPr/>
              <a:t>3/5/2021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7" name="Freeform 11"/>
          <p:cNvSpPr/>
          <p:nvPr/>
        </p:nvSpPr>
        <p:spPr bwMode="auto">
          <a:xfrm flipV="1">
            <a:off x="-3141" y="71437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99597022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prstClr val="black">
                    <a:tint val="75000"/>
                  </a:prstClr>
                </a:solidFill>
              </a:rPr>
              <a:pPr/>
              <a:t>3/5/2021</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6" name="Freeform 11"/>
          <p:cNvSpPr/>
          <p:nvPr/>
        </p:nvSpPr>
        <p:spPr bwMode="auto">
          <a:xfrm flipV="1">
            <a:off x="-3141" y="71437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512975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05.03.2021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3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ru-RU"/>
              <a:t>Образец заголовка</a:t>
            </a:r>
            <a:endParaRPr lang="en-US" dirty="0"/>
          </a:p>
        </p:txBody>
      </p:sp>
      <p:sp>
        <p:nvSpPr>
          <p:cNvPr id="3" name="Picture Placeholder 2"/>
          <p:cNvSpPr>
            <a:spLocks noGrp="1" noChangeAspect="1"/>
          </p:cNvSpPr>
          <p:nvPr>
            <p:ph type="pic" idx="1"/>
          </p:nvPr>
        </p:nvSpPr>
        <p:spPr>
          <a:xfrm>
            <a:off x="4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C976D564-4095-44FB-A94B-D77BAF98D1EE}" type="datetimeFigureOut">
              <a:rPr lang="ru-RU" smtClean="0"/>
              <a:pPr/>
              <a:t>05.03.2021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3524B63-11E6-4B6B-B08A-CB84BED78497}" type="slidenum">
              <a:rPr lang="ru-RU" smtClean="0"/>
              <a:pPr/>
              <a:t>‹#›</a:t>
            </a:fld>
            <a:endParaRPr lang="ru-RU"/>
          </a:p>
        </p:txBody>
      </p:sp>
    </p:spTree>
    <p:extLst>
      <p:ext uri="{BB962C8B-B14F-4D97-AF65-F5344CB8AC3E}">
        <p14:creationId xmlns:p14="http://schemas.microsoft.com/office/powerpoint/2010/main" val="294990486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941914" y="446088"/>
            <a:ext cx="2628899" cy="976312"/>
          </a:xfrm>
        </p:spPr>
        <p:txBody>
          <a:bodyPr anchor="b"/>
          <a:lstStyle>
            <a:lvl1pPr algn="l">
              <a:defRPr sz="2000" b="0"/>
            </a:lvl1pPr>
          </a:lstStyle>
          <a:p>
            <a:r>
              <a:rPr lang="ru-RU" smtClean="0"/>
              <a:t>Образец заголовка</a:t>
            </a:r>
            <a:endParaRPr lang="en-US" dirty="0"/>
          </a:p>
        </p:txBody>
      </p:sp>
      <p:sp>
        <p:nvSpPr>
          <p:cNvPr id="3" name="Content Placeholder 2"/>
          <p:cNvSpPr>
            <a:spLocks noGrp="1"/>
          </p:cNvSpPr>
          <p:nvPr>
            <p:ph idx="1"/>
          </p:nvPr>
        </p:nvSpPr>
        <p:spPr>
          <a:xfrm>
            <a:off x="4742259" y="446097"/>
            <a:ext cx="3886200" cy="5414963"/>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941914" y="1598613"/>
            <a:ext cx="26288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3/5/2021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71437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0189126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941910" y="4800600"/>
            <a:ext cx="6686550"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941909" y="634965"/>
            <a:ext cx="668655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941910" y="5367338"/>
            <a:ext cx="668655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3/5/2021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4911734"/>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4" y="4983096"/>
            <a:ext cx="584825"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4193102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941914" y="609600"/>
            <a:ext cx="6686549" cy="3117040"/>
          </a:xfrm>
        </p:spPr>
        <p:txBody>
          <a:bodyPr anchor="ctr">
            <a:normAutofit/>
          </a:bodyPr>
          <a:lstStyle>
            <a:lvl1pPr algn="l">
              <a:defRPr sz="48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941914" y="4354046"/>
            <a:ext cx="668654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3/5/2021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3178178"/>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4" y="3244148"/>
            <a:ext cx="584825"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1396513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137466" y="609600"/>
            <a:ext cx="6295445" cy="2895600"/>
          </a:xfrm>
        </p:spPr>
        <p:txBody>
          <a:bodyPr anchor="ctr">
            <a:normAutofit/>
          </a:bodyPr>
          <a:lstStyle>
            <a:lvl1pPr algn="l">
              <a:defRPr sz="4800" b="0" cap="none"/>
            </a:lvl1pPr>
          </a:lstStyle>
          <a:p>
            <a:r>
              <a:rPr lang="ru-RU" smtClean="0"/>
              <a:t>Образец заголовка</a:t>
            </a:r>
            <a:endParaRPr lang="en-US" dirty="0"/>
          </a:p>
        </p:txBody>
      </p:sp>
      <p:sp>
        <p:nvSpPr>
          <p:cNvPr id="13" name="Text Placeholder 9"/>
          <p:cNvSpPr>
            <a:spLocks noGrp="1"/>
          </p:cNvSpPr>
          <p:nvPr>
            <p:ph type="body" sz="quarter" idx="13"/>
          </p:nvPr>
        </p:nvSpPr>
        <p:spPr>
          <a:xfrm>
            <a:off x="2456260" y="3505200"/>
            <a:ext cx="5652416"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1941914" y="4354046"/>
            <a:ext cx="668654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3/5/2021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11" name="Freeform 11"/>
          <p:cNvSpPr/>
          <p:nvPr/>
        </p:nvSpPr>
        <p:spPr bwMode="auto">
          <a:xfrm flipV="1">
            <a:off x="-3141" y="3178178"/>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4" y="3244148"/>
            <a:ext cx="584825" cy="365125"/>
          </a:xfrm>
        </p:spPr>
        <p:txBody>
          <a:bodyPr/>
          <a:lstStyle/>
          <a:p>
            <a:fld id="{D57F1E4F-1CFF-5643-939E-217C01CDF565}" type="slidenum">
              <a:rPr lang="en-US" dirty="0"/>
              <a:pPr/>
              <a:t>‹#›</a:t>
            </a:fld>
            <a:endParaRPr lang="en-US" dirty="0"/>
          </a:p>
        </p:txBody>
      </p:sp>
      <p:sp>
        <p:nvSpPr>
          <p:cNvPr id="14" name="TextBox 13"/>
          <p:cNvSpPr txBox="1"/>
          <p:nvPr/>
        </p:nvSpPr>
        <p:spPr>
          <a:xfrm>
            <a:off x="1850739" y="648005"/>
            <a:ext cx="457200" cy="584776"/>
          </a:xfrm>
          <a:prstGeom prst="rect">
            <a:avLst/>
          </a:prstGeom>
        </p:spPr>
        <p:txBody>
          <a:bodyPr vert="horz" lIns="91440" tIns="45720" rIns="91440" bIns="45720" rtlCol="0" anchor="ctr">
            <a:noAutofit/>
          </a:bodyPr>
          <a:lstStyle/>
          <a:p>
            <a:pPr defTabSz="457200"/>
            <a:r>
              <a:rPr lang="en-US" sz="8000" dirty="0">
                <a:ln w="3175" cmpd="sng">
                  <a:noFill/>
                </a:ln>
                <a:solidFill>
                  <a:srgbClr val="A53010"/>
                </a:solidFill>
                <a:latin typeface="Arial"/>
              </a:rPr>
              <a:t>“</a:t>
            </a:r>
          </a:p>
        </p:txBody>
      </p:sp>
      <p:sp>
        <p:nvSpPr>
          <p:cNvPr id="15" name="TextBox 14"/>
          <p:cNvSpPr txBox="1"/>
          <p:nvPr/>
        </p:nvSpPr>
        <p:spPr>
          <a:xfrm>
            <a:off x="8336139" y="2905306"/>
            <a:ext cx="457200" cy="584776"/>
          </a:xfrm>
          <a:prstGeom prst="rect">
            <a:avLst/>
          </a:prstGeom>
        </p:spPr>
        <p:txBody>
          <a:bodyPr vert="horz" lIns="91440" tIns="45720" rIns="91440" bIns="45720" rtlCol="0" anchor="ctr">
            <a:noAutofit/>
          </a:bodyPr>
          <a:lstStyle/>
          <a:p>
            <a:pPr defTabSz="457200"/>
            <a:r>
              <a:rPr lang="en-US" sz="8000" dirty="0">
                <a:ln w="3175" cmpd="sng">
                  <a:noFill/>
                </a:ln>
                <a:solidFill>
                  <a:srgbClr val="A53010"/>
                </a:solidFill>
                <a:latin typeface="Arial"/>
              </a:rPr>
              <a:t>”</a:t>
            </a:r>
          </a:p>
        </p:txBody>
      </p:sp>
    </p:spTree>
    <p:extLst>
      <p:ext uri="{BB962C8B-B14F-4D97-AF65-F5344CB8AC3E}">
        <p14:creationId xmlns:p14="http://schemas.microsoft.com/office/powerpoint/2010/main" val="165682513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941910" y="2438403"/>
            <a:ext cx="6686550" cy="2724845"/>
          </a:xfrm>
        </p:spPr>
        <p:txBody>
          <a:bodyPr anchor="b">
            <a:normAutofit/>
          </a:bodyPr>
          <a:lstStyle>
            <a:lvl1pPr algn="l">
              <a:defRPr sz="4800" b="0"/>
            </a:lvl1pPr>
          </a:lstStyle>
          <a:p>
            <a:r>
              <a:rPr lang="ru-RU" smtClean="0"/>
              <a:t>Образец заголовка</a:t>
            </a:r>
            <a:endParaRPr lang="en-US" dirty="0"/>
          </a:p>
        </p:txBody>
      </p:sp>
      <p:sp>
        <p:nvSpPr>
          <p:cNvPr id="4" name="Text Placeholder 3"/>
          <p:cNvSpPr>
            <a:spLocks noGrp="1"/>
          </p:cNvSpPr>
          <p:nvPr>
            <p:ph type="body" sz="half" idx="2"/>
          </p:nvPr>
        </p:nvSpPr>
        <p:spPr>
          <a:xfrm>
            <a:off x="1941910" y="5181600"/>
            <a:ext cx="668655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3/5/2021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4911734"/>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4" y="4983096"/>
            <a:ext cx="584825"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7451300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2" name="Title 1"/>
          <p:cNvSpPr>
            <a:spLocks noGrp="1"/>
          </p:cNvSpPr>
          <p:nvPr>
            <p:ph type="title"/>
          </p:nvPr>
        </p:nvSpPr>
        <p:spPr>
          <a:xfrm>
            <a:off x="2137466" y="609600"/>
            <a:ext cx="6295445" cy="2895600"/>
          </a:xfrm>
        </p:spPr>
        <p:txBody>
          <a:bodyPr anchor="ctr">
            <a:normAutofit/>
          </a:bodyPr>
          <a:lstStyle>
            <a:lvl1pPr algn="l">
              <a:defRPr sz="4800" b="0" cap="none"/>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1941909" y="4343400"/>
            <a:ext cx="668655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1941910" y="5181600"/>
            <a:ext cx="668655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3/5/2021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11" name="Freeform 11"/>
          <p:cNvSpPr/>
          <p:nvPr/>
        </p:nvSpPr>
        <p:spPr bwMode="auto">
          <a:xfrm flipV="1">
            <a:off x="-3141" y="4911734"/>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4" y="4983096"/>
            <a:ext cx="584825" cy="365125"/>
          </a:xfrm>
        </p:spPr>
        <p:txBody>
          <a:bodyPr/>
          <a:lstStyle/>
          <a:p>
            <a:fld id="{D57F1E4F-1CFF-5643-939E-217C01CDF565}" type="slidenum">
              <a:rPr lang="en-US" dirty="0"/>
              <a:pPr/>
              <a:t>‹#›</a:t>
            </a:fld>
            <a:endParaRPr lang="en-US" dirty="0"/>
          </a:p>
        </p:txBody>
      </p:sp>
      <p:sp>
        <p:nvSpPr>
          <p:cNvPr id="17" name="TextBox 16"/>
          <p:cNvSpPr txBox="1"/>
          <p:nvPr/>
        </p:nvSpPr>
        <p:spPr>
          <a:xfrm>
            <a:off x="1850739" y="648005"/>
            <a:ext cx="457200" cy="584776"/>
          </a:xfrm>
          <a:prstGeom prst="rect">
            <a:avLst/>
          </a:prstGeom>
        </p:spPr>
        <p:txBody>
          <a:bodyPr vert="horz" lIns="91440" tIns="45720" rIns="91440" bIns="45720" rtlCol="0" anchor="ctr">
            <a:noAutofit/>
          </a:bodyPr>
          <a:lstStyle/>
          <a:p>
            <a:pPr defTabSz="457200"/>
            <a:r>
              <a:rPr lang="en-US" sz="8000" dirty="0">
                <a:ln w="3175" cmpd="sng">
                  <a:noFill/>
                </a:ln>
                <a:solidFill>
                  <a:srgbClr val="A53010"/>
                </a:solidFill>
                <a:latin typeface="Arial"/>
              </a:rPr>
              <a:t>“</a:t>
            </a:r>
          </a:p>
        </p:txBody>
      </p:sp>
      <p:sp>
        <p:nvSpPr>
          <p:cNvPr id="18" name="TextBox 17"/>
          <p:cNvSpPr txBox="1"/>
          <p:nvPr/>
        </p:nvSpPr>
        <p:spPr>
          <a:xfrm>
            <a:off x="8336139" y="2905306"/>
            <a:ext cx="457200" cy="584776"/>
          </a:xfrm>
          <a:prstGeom prst="rect">
            <a:avLst/>
          </a:prstGeom>
        </p:spPr>
        <p:txBody>
          <a:bodyPr vert="horz" lIns="91440" tIns="45720" rIns="91440" bIns="45720" rtlCol="0" anchor="ctr">
            <a:noAutofit/>
          </a:bodyPr>
          <a:lstStyle/>
          <a:p>
            <a:pPr defTabSz="457200"/>
            <a:r>
              <a:rPr lang="en-US" sz="8000" dirty="0">
                <a:ln w="3175" cmpd="sng">
                  <a:noFill/>
                </a:ln>
                <a:solidFill>
                  <a:srgbClr val="A53010"/>
                </a:solidFill>
                <a:latin typeface="Arial"/>
              </a:rPr>
              <a:t>”</a:t>
            </a:r>
          </a:p>
        </p:txBody>
      </p:sp>
    </p:spTree>
    <p:extLst>
      <p:ext uri="{BB962C8B-B14F-4D97-AF65-F5344CB8AC3E}">
        <p14:creationId xmlns:p14="http://schemas.microsoft.com/office/powerpoint/2010/main" val="247387620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1941914" y="627407"/>
            <a:ext cx="6686549" cy="2880020"/>
          </a:xfrm>
        </p:spPr>
        <p:txBody>
          <a:bodyPr anchor="ctr">
            <a:normAutofit/>
          </a:bodyPr>
          <a:lstStyle>
            <a:lvl1pPr algn="l">
              <a:defRPr sz="4800" b="0"/>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1941909" y="4343400"/>
            <a:ext cx="668655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1941910" y="5181600"/>
            <a:ext cx="668655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3/5/2021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4911734"/>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4" y="4983096"/>
            <a:ext cx="584825"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3378345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3/5/2021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3141" y="71437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5624631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1113" y="627414"/>
            <a:ext cx="1655701" cy="5283817"/>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941909" y="627414"/>
            <a:ext cx="4857750" cy="528381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3/5/2021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3141" y="71437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1257201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941910" y="2514601"/>
            <a:ext cx="6686549" cy="2262781"/>
          </a:xfrm>
        </p:spPr>
        <p:txBody>
          <a:bodyPr anchor="b">
            <a:normAutofit/>
          </a:bodyPr>
          <a:lstStyle>
            <a:lvl1pPr>
              <a:defRPr sz="5400"/>
            </a:lvl1pPr>
          </a:lstStyle>
          <a:p>
            <a:r>
              <a:rPr lang="ru-RU" smtClean="0"/>
              <a:t>Образец заголовка</a:t>
            </a:r>
            <a:endParaRPr lang="en-US" dirty="0"/>
          </a:p>
        </p:txBody>
      </p:sp>
      <p:sp>
        <p:nvSpPr>
          <p:cNvPr id="3" name="Subtitle 2"/>
          <p:cNvSpPr>
            <a:spLocks noGrp="1"/>
          </p:cNvSpPr>
          <p:nvPr>
            <p:ph type="subTitle" idx="1"/>
          </p:nvPr>
        </p:nvSpPr>
        <p:spPr>
          <a:xfrm>
            <a:off x="1941910" y="4777380"/>
            <a:ext cx="668654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3/5/2021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7" name="Freeform 6"/>
          <p:cNvSpPr/>
          <p:nvPr/>
        </p:nvSpPr>
        <p:spPr bwMode="auto">
          <a:xfrm>
            <a:off x="0" y="4323811"/>
            <a:ext cx="1308489"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398860" y="4529541"/>
            <a:ext cx="584825"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716895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976D564-4095-44FB-A94B-D77BAF98D1EE}" type="datetimeFigureOut">
              <a:rPr lang="ru-RU" smtClean="0"/>
              <a:pPr/>
              <a:t>05.03.2021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3524B63-11E6-4B6B-B08A-CB84BED78497}" type="slidenum">
              <a:rPr lang="ru-RU" smtClean="0"/>
              <a:pPr/>
              <a:t>‹#›</a:t>
            </a:fld>
            <a:endParaRPr lang="ru-RU"/>
          </a:p>
        </p:txBody>
      </p:sp>
    </p:spTree>
    <p:extLst>
      <p:ext uri="{BB962C8B-B14F-4D97-AF65-F5344CB8AC3E}">
        <p14:creationId xmlns:p14="http://schemas.microsoft.com/office/powerpoint/2010/main" val="182088818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1944694" y="624110"/>
            <a:ext cx="6683765" cy="1280890"/>
          </a:xfrm>
        </p:spPr>
        <p:txBody>
          <a:bodyPr/>
          <a:lstStyle/>
          <a:p>
            <a:r>
              <a:rPr lang="ru-RU" smtClean="0"/>
              <a:t>Образец заголовка</a:t>
            </a:r>
            <a:endParaRPr lang="en-US" dirty="0"/>
          </a:p>
        </p:txBody>
      </p:sp>
      <p:sp>
        <p:nvSpPr>
          <p:cNvPr id="3" name="Content Placeholder 2"/>
          <p:cNvSpPr>
            <a:spLocks noGrp="1"/>
          </p:cNvSpPr>
          <p:nvPr>
            <p:ph idx="1"/>
          </p:nvPr>
        </p:nvSpPr>
        <p:spPr>
          <a:xfrm>
            <a:off x="1941909" y="2133600"/>
            <a:ext cx="6686550" cy="377762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3/5/2021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6404491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941910" y="2058750"/>
            <a:ext cx="6686549" cy="1468800"/>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941910" y="3530129"/>
            <a:ext cx="668654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3/5/2021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31781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3244140"/>
            <a:ext cx="584825"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8323590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941909" y="2133600"/>
            <a:ext cx="3235398" cy="3777622"/>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393060" y="2126222"/>
            <a:ext cx="3235398" cy="3777622"/>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3/5/2021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10"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398860" y="787783"/>
            <a:ext cx="584825"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4178718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2204530" y="1972703"/>
            <a:ext cx="299454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941909" y="2548966"/>
            <a:ext cx="3257170" cy="3354060"/>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629972" y="1969475"/>
            <a:ext cx="299925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375218" y="2545738"/>
            <a:ext cx="3254006" cy="3354060"/>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prstClr val="black">
                    <a:tint val="75000"/>
                  </a:prstClr>
                </a:solidFill>
              </a:rPr>
              <a:pPr/>
              <a:t>3/5/2021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12"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398860" y="787783"/>
            <a:ext cx="584825"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1188650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prstClr val="black">
                    <a:tint val="75000"/>
                  </a:prstClr>
                </a:solidFill>
              </a:rPr>
              <a:pPr/>
              <a:t>3/5/2021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7"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790372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prstClr val="black">
                    <a:tint val="75000"/>
                  </a:prstClr>
                </a:solidFill>
              </a:rPr>
              <a:pPr/>
              <a:t>3/5/2021</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6"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98627862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941910" y="446088"/>
            <a:ext cx="2628899" cy="976312"/>
          </a:xfrm>
        </p:spPr>
        <p:txBody>
          <a:bodyPr anchor="b"/>
          <a:lstStyle>
            <a:lvl1pPr algn="l">
              <a:defRPr sz="2000" b="0"/>
            </a:lvl1pPr>
          </a:lstStyle>
          <a:p>
            <a:r>
              <a:rPr lang="ru-RU" smtClean="0"/>
              <a:t>Образец заголовка</a:t>
            </a:r>
            <a:endParaRPr lang="en-US" dirty="0"/>
          </a:p>
        </p:txBody>
      </p:sp>
      <p:sp>
        <p:nvSpPr>
          <p:cNvPr id="3" name="Content Placeholder 2"/>
          <p:cNvSpPr>
            <a:spLocks noGrp="1"/>
          </p:cNvSpPr>
          <p:nvPr>
            <p:ph idx="1"/>
          </p:nvPr>
        </p:nvSpPr>
        <p:spPr>
          <a:xfrm>
            <a:off x="4742259" y="446089"/>
            <a:ext cx="3886200" cy="5414963"/>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941910" y="1598613"/>
            <a:ext cx="26288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3/5/2021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44233175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941910" y="4800600"/>
            <a:ext cx="6686550"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941909" y="634965"/>
            <a:ext cx="668655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941910" y="5367338"/>
            <a:ext cx="668655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3/5/2021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491172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4983088"/>
            <a:ext cx="584825"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3588532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941910" y="609600"/>
            <a:ext cx="6686549" cy="3117040"/>
          </a:xfrm>
        </p:spPr>
        <p:txBody>
          <a:bodyPr anchor="ctr">
            <a:normAutofit/>
          </a:bodyPr>
          <a:lstStyle>
            <a:lvl1pPr algn="l">
              <a:defRPr sz="48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941910" y="4354046"/>
            <a:ext cx="668654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3/5/2021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31781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3244140"/>
            <a:ext cx="584825"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7114678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137462" y="609600"/>
            <a:ext cx="6295445" cy="2895600"/>
          </a:xfrm>
        </p:spPr>
        <p:txBody>
          <a:bodyPr anchor="ctr">
            <a:normAutofit/>
          </a:bodyPr>
          <a:lstStyle>
            <a:lvl1pPr algn="l">
              <a:defRPr sz="4800" b="0" cap="none"/>
            </a:lvl1pPr>
          </a:lstStyle>
          <a:p>
            <a:r>
              <a:rPr lang="ru-RU" smtClean="0"/>
              <a:t>Образец заголовка</a:t>
            </a:r>
            <a:endParaRPr lang="en-US" dirty="0"/>
          </a:p>
        </p:txBody>
      </p:sp>
      <p:sp>
        <p:nvSpPr>
          <p:cNvPr id="13" name="Text Placeholder 9"/>
          <p:cNvSpPr>
            <a:spLocks noGrp="1"/>
          </p:cNvSpPr>
          <p:nvPr>
            <p:ph type="body" sz="quarter" idx="13"/>
          </p:nvPr>
        </p:nvSpPr>
        <p:spPr>
          <a:xfrm>
            <a:off x="2456259" y="3505200"/>
            <a:ext cx="5652416"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1941910" y="4354046"/>
            <a:ext cx="668654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3/5/2021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11" name="Freeform 11"/>
          <p:cNvSpPr/>
          <p:nvPr/>
        </p:nvSpPr>
        <p:spPr bwMode="auto">
          <a:xfrm flipV="1">
            <a:off x="-3141" y="31781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3244140"/>
            <a:ext cx="584825" cy="365125"/>
          </a:xfrm>
        </p:spPr>
        <p:txBody>
          <a:bodyPr/>
          <a:lstStyle/>
          <a:p>
            <a:fld id="{D57F1E4F-1CFF-5643-939E-217C01CDF565}" type="slidenum">
              <a:rPr lang="en-US" dirty="0"/>
              <a:pPr/>
              <a:t>‹#›</a:t>
            </a:fld>
            <a:endParaRPr lang="en-US" dirty="0"/>
          </a:p>
        </p:txBody>
      </p:sp>
      <p:sp>
        <p:nvSpPr>
          <p:cNvPr id="14" name="TextBox 13"/>
          <p:cNvSpPr txBox="1"/>
          <p:nvPr/>
        </p:nvSpPr>
        <p:spPr>
          <a:xfrm>
            <a:off x="1850739" y="648005"/>
            <a:ext cx="457200" cy="584776"/>
          </a:xfrm>
          <a:prstGeom prst="rect">
            <a:avLst/>
          </a:prstGeom>
        </p:spPr>
        <p:txBody>
          <a:bodyPr vert="horz" lIns="91440" tIns="45720" rIns="91440" bIns="45720" rtlCol="0" anchor="ctr">
            <a:noAutofit/>
          </a:bodyPr>
          <a:lstStyle/>
          <a:p>
            <a:pPr defTabSz="457200"/>
            <a:r>
              <a:rPr lang="en-US" sz="8000" dirty="0">
                <a:ln w="3175" cmpd="sng">
                  <a:noFill/>
                </a:ln>
                <a:solidFill>
                  <a:srgbClr val="A53010"/>
                </a:solidFill>
                <a:latin typeface="Arial"/>
              </a:rPr>
              <a:t>“</a:t>
            </a:r>
          </a:p>
        </p:txBody>
      </p:sp>
      <p:sp>
        <p:nvSpPr>
          <p:cNvPr id="15" name="TextBox 14"/>
          <p:cNvSpPr txBox="1"/>
          <p:nvPr/>
        </p:nvSpPr>
        <p:spPr>
          <a:xfrm>
            <a:off x="8336139" y="2905306"/>
            <a:ext cx="457200" cy="584776"/>
          </a:xfrm>
          <a:prstGeom prst="rect">
            <a:avLst/>
          </a:prstGeom>
        </p:spPr>
        <p:txBody>
          <a:bodyPr vert="horz" lIns="91440" tIns="45720" rIns="91440" bIns="45720" rtlCol="0" anchor="ctr">
            <a:noAutofit/>
          </a:bodyPr>
          <a:lstStyle/>
          <a:p>
            <a:pPr defTabSz="457200"/>
            <a:r>
              <a:rPr lang="en-US" sz="8000" dirty="0">
                <a:ln w="3175" cmpd="sng">
                  <a:noFill/>
                </a:ln>
                <a:solidFill>
                  <a:srgbClr val="A53010"/>
                </a:solidFill>
                <a:latin typeface="Arial"/>
              </a:rPr>
              <a:t>”</a:t>
            </a:r>
          </a:p>
        </p:txBody>
      </p:sp>
    </p:spTree>
    <p:extLst>
      <p:ext uri="{BB962C8B-B14F-4D97-AF65-F5344CB8AC3E}">
        <p14:creationId xmlns:p14="http://schemas.microsoft.com/office/powerpoint/2010/main" val="18341803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7"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4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6" y="414839"/>
            <a:ext cx="1971675" cy="5757421"/>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28652" y="414779"/>
            <a:ext cx="5800725" cy="5757420"/>
          </a:xfrm>
        </p:spPr>
        <p:txBody>
          <a:bodyPr vert="eaVert" lIns="45720" tIns="0" rIns="45720" bIns="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976D564-4095-44FB-A94B-D77BAF98D1EE}" type="datetimeFigureOut">
              <a:rPr lang="ru-RU" smtClean="0"/>
              <a:pPr/>
              <a:t>05.03.2021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3524B63-11E6-4B6B-B08A-CB84BED78497}" type="slidenum">
              <a:rPr lang="ru-RU" smtClean="0"/>
              <a:pPr/>
              <a:t>‹#›</a:t>
            </a:fld>
            <a:endParaRPr lang="ru-RU"/>
          </a:p>
        </p:txBody>
      </p:sp>
    </p:spTree>
    <p:extLst>
      <p:ext uri="{BB962C8B-B14F-4D97-AF65-F5344CB8AC3E}">
        <p14:creationId xmlns:p14="http://schemas.microsoft.com/office/powerpoint/2010/main" val="211045156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941910" y="2438401"/>
            <a:ext cx="6686550" cy="2724845"/>
          </a:xfrm>
        </p:spPr>
        <p:txBody>
          <a:bodyPr anchor="b">
            <a:normAutofit/>
          </a:bodyPr>
          <a:lstStyle>
            <a:lvl1pPr algn="l">
              <a:defRPr sz="4800" b="0"/>
            </a:lvl1pPr>
          </a:lstStyle>
          <a:p>
            <a:r>
              <a:rPr lang="ru-RU" smtClean="0"/>
              <a:t>Образец заголовка</a:t>
            </a:r>
            <a:endParaRPr lang="en-US" dirty="0"/>
          </a:p>
        </p:txBody>
      </p:sp>
      <p:sp>
        <p:nvSpPr>
          <p:cNvPr id="4" name="Text Placeholder 3"/>
          <p:cNvSpPr>
            <a:spLocks noGrp="1"/>
          </p:cNvSpPr>
          <p:nvPr>
            <p:ph type="body" sz="half" idx="2"/>
          </p:nvPr>
        </p:nvSpPr>
        <p:spPr>
          <a:xfrm>
            <a:off x="1941910" y="5181600"/>
            <a:ext cx="668655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3/5/2021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491172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4983088"/>
            <a:ext cx="584825"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5340835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2" name="Title 1"/>
          <p:cNvSpPr>
            <a:spLocks noGrp="1"/>
          </p:cNvSpPr>
          <p:nvPr>
            <p:ph type="title"/>
          </p:nvPr>
        </p:nvSpPr>
        <p:spPr>
          <a:xfrm>
            <a:off x="2137462" y="609600"/>
            <a:ext cx="6295445" cy="2895600"/>
          </a:xfrm>
        </p:spPr>
        <p:txBody>
          <a:bodyPr anchor="ctr">
            <a:normAutofit/>
          </a:bodyPr>
          <a:lstStyle>
            <a:lvl1pPr algn="l">
              <a:defRPr sz="4800" b="0" cap="none"/>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1941909" y="4343400"/>
            <a:ext cx="668655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1941910" y="5181600"/>
            <a:ext cx="668655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3/5/2021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11" name="Freeform 11"/>
          <p:cNvSpPr/>
          <p:nvPr/>
        </p:nvSpPr>
        <p:spPr bwMode="auto">
          <a:xfrm flipV="1">
            <a:off x="-3141" y="491172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4983088"/>
            <a:ext cx="584825" cy="365125"/>
          </a:xfrm>
        </p:spPr>
        <p:txBody>
          <a:bodyPr/>
          <a:lstStyle/>
          <a:p>
            <a:fld id="{D57F1E4F-1CFF-5643-939E-217C01CDF565}" type="slidenum">
              <a:rPr lang="en-US" dirty="0"/>
              <a:pPr/>
              <a:t>‹#›</a:t>
            </a:fld>
            <a:endParaRPr lang="en-US" dirty="0"/>
          </a:p>
        </p:txBody>
      </p:sp>
      <p:sp>
        <p:nvSpPr>
          <p:cNvPr id="17" name="TextBox 16"/>
          <p:cNvSpPr txBox="1"/>
          <p:nvPr/>
        </p:nvSpPr>
        <p:spPr>
          <a:xfrm>
            <a:off x="1850739" y="648005"/>
            <a:ext cx="457200" cy="584776"/>
          </a:xfrm>
          <a:prstGeom prst="rect">
            <a:avLst/>
          </a:prstGeom>
        </p:spPr>
        <p:txBody>
          <a:bodyPr vert="horz" lIns="91440" tIns="45720" rIns="91440" bIns="45720" rtlCol="0" anchor="ctr">
            <a:noAutofit/>
          </a:bodyPr>
          <a:lstStyle/>
          <a:p>
            <a:pPr defTabSz="457200"/>
            <a:r>
              <a:rPr lang="en-US" sz="8000" dirty="0">
                <a:ln w="3175" cmpd="sng">
                  <a:noFill/>
                </a:ln>
                <a:solidFill>
                  <a:srgbClr val="A53010"/>
                </a:solidFill>
                <a:latin typeface="Arial"/>
              </a:rPr>
              <a:t>“</a:t>
            </a:r>
          </a:p>
        </p:txBody>
      </p:sp>
      <p:sp>
        <p:nvSpPr>
          <p:cNvPr id="18" name="TextBox 17"/>
          <p:cNvSpPr txBox="1"/>
          <p:nvPr/>
        </p:nvSpPr>
        <p:spPr>
          <a:xfrm>
            <a:off x="8336139" y="2905306"/>
            <a:ext cx="457200" cy="584776"/>
          </a:xfrm>
          <a:prstGeom prst="rect">
            <a:avLst/>
          </a:prstGeom>
        </p:spPr>
        <p:txBody>
          <a:bodyPr vert="horz" lIns="91440" tIns="45720" rIns="91440" bIns="45720" rtlCol="0" anchor="ctr">
            <a:noAutofit/>
          </a:bodyPr>
          <a:lstStyle/>
          <a:p>
            <a:pPr defTabSz="457200"/>
            <a:r>
              <a:rPr lang="en-US" sz="8000" dirty="0">
                <a:ln w="3175" cmpd="sng">
                  <a:noFill/>
                </a:ln>
                <a:solidFill>
                  <a:srgbClr val="A53010"/>
                </a:solidFill>
                <a:latin typeface="Arial"/>
              </a:rPr>
              <a:t>”</a:t>
            </a:r>
          </a:p>
        </p:txBody>
      </p:sp>
    </p:spTree>
    <p:extLst>
      <p:ext uri="{BB962C8B-B14F-4D97-AF65-F5344CB8AC3E}">
        <p14:creationId xmlns:p14="http://schemas.microsoft.com/office/powerpoint/2010/main" val="116517700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1941910" y="627407"/>
            <a:ext cx="6686549" cy="2880020"/>
          </a:xfrm>
        </p:spPr>
        <p:txBody>
          <a:bodyPr anchor="ctr">
            <a:normAutofit/>
          </a:bodyPr>
          <a:lstStyle>
            <a:lvl1pPr algn="l">
              <a:defRPr sz="4800" b="0"/>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1941909" y="4343400"/>
            <a:ext cx="668655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1941910" y="5181600"/>
            <a:ext cx="668655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3/5/2021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491172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4983088"/>
            <a:ext cx="584825"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4070315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3/5/2021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9806403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1109" y="627406"/>
            <a:ext cx="1655701" cy="5283817"/>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941909" y="627406"/>
            <a:ext cx="4857750" cy="528381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3/5/2021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80533739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EAF463A-BC7C-46EE-9F1E-7F377CCA4891}" type="datetimeFigureOut">
              <a:rPr lang="en-US" smtClean="0">
                <a:solidFill>
                  <a:prstClr val="black">
                    <a:tint val="75000"/>
                  </a:prstClr>
                </a:solidFill>
              </a:rPr>
              <a:pPr/>
              <a:t>3/5/2021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83448D-3A78-4528-A469-B745A65DA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2039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AF463A-BC7C-46EE-9F1E-7F377CCA4891}" type="datetimeFigureOut">
              <a:rPr lang="en-US" smtClean="0">
                <a:solidFill>
                  <a:prstClr val="black">
                    <a:tint val="75000"/>
                  </a:prstClr>
                </a:solidFill>
              </a:rPr>
              <a:pPr/>
              <a:t>3/5/2021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83448D-3A78-4528-A469-B745A65DA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284457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AF463A-BC7C-46EE-9F1E-7F377CCA4891}" type="datetimeFigureOut">
              <a:rPr lang="en-US" smtClean="0">
                <a:solidFill>
                  <a:prstClr val="black">
                    <a:tint val="75000"/>
                  </a:prstClr>
                </a:solidFill>
              </a:rPr>
              <a:pPr/>
              <a:t>3/5/2021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83448D-3A78-4528-A469-B745A65DA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283127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EAF463A-BC7C-46EE-9F1E-7F377CCA4891}" type="datetimeFigureOut">
              <a:rPr lang="en-US" smtClean="0">
                <a:solidFill>
                  <a:prstClr val="black">
                    <a:tint val="75000"/>
                  </a:prstClr>
                </a:solidFill>
              </a:rPr>
              <a:pPr/>
              <a:t>3/5/2021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83448D-3A78-4528-A469-B745A65DA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249823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EAF463A-BC7C-46EE-9F1E-7F377CCA4891}" type="datetimeFigureOut">
              <a:rPr lang="en-US" smtClean="0">
                <a:solidFill>
                  <a:prstClr val="black">
                    <a:tint val="75000"/>
                  </a:prstClr>
                </a:solidFill>
              </a:rPr>
              <a:pPr/>
              <a:t>3/5/2021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483448D-3A78-4528-A469-B745A65DA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45889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4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ru-RU"/>
              <a:t>Образец заголовка</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C976D564-4095-44FB-A94B-D77BAF98D1EE}" type="datetimeFigureOut">
              <a:rPr lang="ru-RU" smtClean="0"/>
              <a:pPr/>
              <a:t>05.03.2021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3524B63-11E6-4B6B-B08A-CB84BED78497}" type="slidenum">
              <a:rPr lang="ru-RU" smtClean="0"/>
              <a:pPr/>
              <a:t>‹#›</a:t>
            </a:fld>
            <a:endParaRPr lang="ru-RU"/>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271740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EAF463A-BC7C-46EE-9F1E-7F377CCA4891}" type="datetimeFigureOut">
              <a:rPr lang="en-US" smtClean="0">
                <a:solidFill>
                  <a:prstClr val="black">
                    <a:tint val="75000"/>
                  </a:prstClr>
                </a:solidFill>
              </a:rPr>
              <a:pPr/>
              <a:t>3/5/2021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483448D-3A78-4528-A469-B745A65DA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581066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AF463A-BC7C-46EE-9F1E-7F377CCA4891}" type="datetimeFigureOut">
              <a:rPr lang="en-US" smtClean="0">
                <a:solidFill>
                  <a:prstClr val="black">
                    <a:tint val="75000"/>
                  </a:prstClr>
                </a:solidFill>
              </a:rPr>
              <a:pPr/>
              <a:t>3/5/2021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483448D-3A78-4528-A469-B745A65DA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304908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AF463A-BC7C-46EE-9F1E-7F377CCA4891}" type="datetimeFigureOut">
              <a:rPr lang="en-US" smtClean="0">
                <a:solidFill>
                  <a:prstClr val="black">
                    <a:tint val="75000"/>
                  </a:prstClr>
                </a:solidFill>
              </a:rPr>
              <a:pPr/>
              <a:t>3/5/2021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83448D-3A78-4528-A469-B745A65DA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346627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AF463A-BC7C-46EE-9F1E-7F377CCA4891}" type="datetimeFigureOut">
              <a:rPr lang="en-US" smtClean="0">
                <a:solidFill>
                  <a:prstClr val="black">
                    <a:tint val="75000"/>
                  </a:prstClr>
                </a:solidFill>
              </a:rPr>
              <a:pPr/>
              <a:t>3/5/2021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83448D-3A78-4528-A469-B745A65DA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161186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AF463A-BC7C-46EE-9F1E-7F377CCA4891}" type="datetimeFigureOut">
              <a:rPr lang="en-US" smtClean="0">
                <a:solidFill>
                  <a:prstClr val="black">
                    <a:tint val="75000"/>
                  </a:prstClr>
                </a:solidFill>
              </a:rPr>
              <a:pPr/>
              <a:t>3/5/2021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83448D-3A78-4528-A469-B745A65DA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435669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add title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AF463A-BC7C-46EE-9F1E-7F377CCA4891}" type="datetimeFigureOut">
              <a:rPr lang="en-US" smtClean="0">
                <a:solidFill>
                  <a:prstClr val="black">
                    <a:tint val="75000"/>
                  </a:prstClr>
                </a:solidFill>
              </a:rPr>
              <a:pPr/>
              <a:t>3/5/2021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83448D-3A78-4528-A469-B745A65DA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370599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EAF463A-BC7C-46EE-9F1E-7F377CCA4891}" type="datetimeFigureOut">
              <a:rPr lang="en-US" smtClean="0">
                <a:solidFill>
                  <a:prstClr val="black">
                    <a:tint val="75000"/>
                  </a:prstClr>
                </a:solidFill>
              </a:rPr>
              <a:pPr/>
              <a:t>3/5/2021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83448D-3A78-4528-A469-B745A65DA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828999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AF463A-BC7C-46EE-9F1E-7F377CCA4891}" type="datetimeFigureOut">
              <a:rPr lang="en-US" smtClean="0">
                <a:solidFill>
                  <a:prstClr val="black">
                    <a:tint val="75000"/>
                  </a:prstClr>
                </a:solidFill>
              </a:rPr>
              <a:pPr/>
              <a:t>3/5/2021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83448D-3A78-4528-A469-B745A65DA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611336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AF463A-BC7C-46EE-9F1E-7F377CCA4891}" type="datetimeFigureOut">
              <a:rPr lang="en-US" smtClean="0">
                <a:solidFill>
                  <a:prstClr val="black">
                    <a:tint val="75000"/>
                  </a:prstClr>
                </a:solidFill>
              </a:rPr>
              <a:pPr/>
              <a:t>3/5/2021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83448D-3A78-4528-A469-B745A65DA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343959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EAF463A-BC7C-46EE-9F1E-7F377CCA4891}" type="datetimeFigureOut">
              <a:rPr lang="en-US" smtClean="0">
                <a:solidFill>
                  <a:prstClr val="black">
                    <a:tint val="75000"/>
                  </a:prstClr>
                </a:solidFill>
              </a:rPr>
              <a:pPr/>
              <a:t>3/5/2021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83448D-3A78-4528-A469-B745A65DA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24544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976D564-4095-44FB-A94B-D77BAF98D1EE}" type="datetimeFigureOut">
              <a:rPr lang="ru-RU" smtClean="0"/>
              <a:pPr/>
              <a:t>05.03.2021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3524B63-11E6-4B6B-B08A-CB84BED78497}" type="slidenum">
              <a:rPr lang="ru-RU" smtClean="0"/>
              <a:pPr/>
              <a:t>‹#›</a:t>
            </a:fld>
            <a:endParaRPr lang="ru-RU"/>
          </a:p>
        </p:txBody>
      </p:sp>
    </p:spTree>
    <p:extLst>
      <p:ext uri="{BB962C8B-B14F-4D97-AF65-F5344CB8AC3E}">
        <p14:creationId xmlns:p14="http://schemas.microsoft.com/office/powerpoint/2010/main" val="173821277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EAF463A-BC7C-46EE-9F1E-7F377CCA4891}" type="datetimeFigureOut">
              <a:rPr lang="en-US" smtClean="0">
                <a:solidFill>
                  <a:prstClr val="black">
                    <a:tint val="75000"/>
                  </a:prstClr>
                </a:solidFill>
              </a:rPr>
              <a:pPr/>
              <a:t>3/5/2021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483448D-3A78-4528-A469-B745A65DA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074681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EAF463A-BC7C-46EE-9F1E-7F377CCA4891}" type="datetimeFigureOut">
              <a:rPr lang="en-US" smtClean="0">
                <a:solidFill>
                  <a:prstClr val="black">
                    <a:tint val="75000"/>
                  </a:prstClr>
                </a:solidFill>
              </a:rPr>
              <a:pPr/>
              <a:t>3/5/2021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483448D-3A78-4528-A469-B745A65DA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800980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AF463A-BC7C-46EE-9F1E-7F377CCA4891}" type="datetimeFigureOut">
              <a:rPr lang="en-US" smtClean="0">
                <a:solidFill>
                  <a:prstClr val="black">
                    <a:tint val="75000"/>
                  </a:prstClr>
                </a:solidFill>
              </a:rPr>
              <a:pPr/>
              <a:t>3/5/2021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483448D-3A78-4528-A469-B745A65DA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620172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AF463A-BC7C-46EE-9F1E-7F377CCA4891}" type="datetimeFigureOut">
              <a:rPr lang="en-US" smtClean="0">
                <a:solidFill>
                  <a:prstClr val="black">
                    <a:tint val="75000"/>
                  </a:prstClr>
                </a:solidFill>
              </a:rPr>
              <a:pPr/>
              <a:t>3/5/2021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83448D-3A78-4528-A469-B745A65DA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427712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AF463A-BC7C-46EE-9F1E-7F377CCA4891}" type="datetimeFigureOut">
              <a:rPr lang="en-US" smtClean="0">
                <a:solidFill>
                  <a:prstClr val="black">
                    <a:tint val="75000"/>
                  </a:prstClr>
                </a:solidFill>
              </a:rPr>
              <a:pPr/>
              <a:t>3/5/2021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83448D-3A78-4528-A469-B745A65DA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955247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AF463A-BC7C-46EE-9F1E-7F377CCA4891}" type="datetimeFigureOut">
              <a:rPr lang="en-US" smtClean="0">
                <a:solidFill>
                  <a:prstClr val="black">
                    <a:tint val="75000"/>
                  </a:prstClr>
                </a:solidFill>
              </a:rPr>
              <a:pPr/>
              <a:t>3/5/2021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83448D-3A78-4528-A469-B745A65DA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093899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add title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AF463A-BC7C-46EE-9F1E-7F377CCA4891}" type="datetimeFigureOut">
              <a:rPr lang="en-US" smtClean="0">
                <a:solidFill>
                  <a:prstClr val="black">
                    <a:tint val="75000"/>
                  </a:prstClr>
                </a:solidFill>
              </a:rPr>
              <a:pPr/>
              <a:t>3/5/2021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83448D-3A78-4528-A469-B745A65DA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82834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4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ru-RU"/>
              <a:t>Образец заголовка</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C976D564-4095-44FB-A94B-D77BAF98D1EE}" type="datetimeFigureOut">
              <a:rPr lang="ru-RU" smtClean="0"/>
              <a:pPr/>
              <a:t>05.03.2021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3524B63-11E6-4B6B-B08A-CB84BED78497}" type="slidenum">
              <a:rPr lang="ru-RU" smtClean="0"/>
              <a:pPr/>
              <a:t>‹#›</a:t>
            </a:fld>
            <a:endParaRPr lang="ru-RU"/>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01499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7"/>
            <a:ext cx="7543800" cy="1450757"/>
          </a:xfrm>
        </p:spPr>
        <p:txBody>
          <a:bodyPr/>
          <a:lstStyle/>
          <a:p>
            <a:r>
              <a:rPr lang="ru-RU"/>
              <a:t>Образец заголовка</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663440" y="1845742"/>
            <a:ext cx="3703320" cy="402335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C976D564-4095-44FB-A94B-D77BAF98D1EE}" type="datetimeFigureOut">
              <a:rPr lang="ru-RU" smtClean="0"/>
              <a:pPr/>
              <a:t>05.03.2021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3524B63-11E6-4B6B-B08A-CB84BED78497}" type="slidenum">
              <a:rPr lang="ru-RU" smtClean="0"/>
              <a:pPr/>
              <a:t>‹#›</a:t>
            </a:fld>
            <a:endParaRPr lang="ru-RU"/>
          </a:p>
        </p:txBody>
      </p:sp>
    </p:spTree>
    <p:extLst>
      <p:ext uri="{BB962C8B-B14F-4D97-AF65-F5344CB8AC3E}">
        <p14:creationId xmlns:p14="http://schemas.microsoft.com/office/powerpoint/2010/main" val="16385862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7"/>
            <a:ext cx="7543800" cy="1450757"/>
          </a:xfrm>
        </p:spPr>
        <p:txBody>
          <a:bodyPr/>
          <a:lstStyle/>
          <a:p>
            <a:r>
              <a:rPr lang="ru-RU"/>
              <a:t>Образец заголовка</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822960" y="2582334"/>
            <a:ext cx="3703320" cy="328676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4663440" y="2582334"/>
            <a:ext cx="3703320" cy="328676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C976D564-4095-44FB-A94B-D77BAF98D1EE}" type="datetimeFigureOut">
              <a:rPr lang="ru-RU" smtClean="0"/>
              <a:pPr/>
              <a:t>05.03.2021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73524B63-11E6-4B6B-B08A-CB84BED78497}" type="slidenum">
              <a:rPr lang="ru-RU" smtClean="0"/>
              <a:pPr/>
              <a:t>‹#›</a:t>
            </a:fld>
            <a:endParaRPr lang="ru-RU"/>
          </a:p>
        </p:txBody>
      </p:sp>
    </p:spTree>
    <p:extLst>
      <p:ext uri="{BB962C8B-B14F-4D97-AF65-F5344CB8AC3E}">
        <p14:creationId xmlns:p14="http://schemas.microsoft.com/office/powerpoint/2010/main" val="8037386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C976D564-4095-44FB-A94B-D77BAF98D1EE}" type="datetimeFigureOut">
              <a:rPr lang="ru-RU" smtClean="0"/>
              <a:pPr/>
              <a:t>05.03.2021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3524B63-11E6-4B6B-B08A-CB84BED78497}" type="slidenum">
              <a:rPr lang="ru-RU" smtClean="0"/>
              <a:pPr/>
              <a:t>‹#›</a:t>
            </a:fld>
            <a:endParaRPr lang="ru-RU"/>
          </a:p>
        </p:txBody>
      </p:sp>
    </p:spTree>
    <p:extLst>
      <p:ext uri="{BB962C8B-B14F-4D97-AF65-F5344CB8AC3E}">
        <p14:creationId xmlns:p14="http://schemas.microsoft.com/office/powerpoint/2010/main" val="10809819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Rectangle 4"/>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4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C976D564-4095-44FB-A94B-D77BAF98D1EE}" type="datetimeFigureOut">
              <a:rPr lang="ru-RU" smtClean="0"/>
              <a:pPr/>
              <a:t>05.03.2021</a:t>
            </a:fld>
            <a:endParaRPr lang="ru-RU"/>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ru-RU"/>
          </a:p>
        </p:txBody>
      </p:sp>
      <p:sp>
        <p:nvSpPr>
          <p:cNvPr id="9" name="Slide Number Placeholder 8"/>
          <p:cNvSpPr>
            <a:spLocks noGrp="1"/>
          </p:cNvSpPr>
          <p:nvPr>
            <p:ph type="sldNum" sz="quarter" idx="12"/>
          </p:nvPr>
        </p:nvSpPr>
        <p:spPr/>
        <p:txBody>
          <a:bodyPr/>
          <a:lstStyle/>
          <a:p>
            <a:fld id="{73524B63-11E6-4B6B-B08A-CB84BED78497}" type="slidenum">
              <a:rPr lang="ru-RU" smtClean="0"/>
              <a:pPr/>
              <a:t>‹#›</a:t>
            </a:fld>
            <a:endParaRPr lang="ru-RU"/>
          </a:p>
        </p:txBody>
      </p:sp>
    </p:spTree>
    <p:extLst>
      <p:ext uri="{BB962C8B-B14F-4D97-AF65-F5344CB8AC3E}">
        <p14:creationId xmlns:p14="http://schemas.microsoft.com/office/powerpoint/2010/main" val="1359988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6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05.03.2021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Rectangle 7"/>
          <p:cNvSpPr/>
          <p:nvPr/>
        </p:nvSpPr>
        <p:spPr>
          <a:xfrm>
            <a:off x="4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ru-RU"/>
              <a:t>Образец заголовка</a:t>
            </a:r>
            <a:endParaRPr lang="en-US" dirty="0"/>
          </a:p>
        </p:txBody>
      </p:sp>
      <p:sp>
        <p:nvSpPr>
          <p:cNvPr id="3" name="Content Placeholder 2"/>
          <p:cNvSpPr>
            <a:spLocks noGrp="1"/>
          </p:cNvSpPr>
          <p:nvPr>
            <p:ph idx="1"/>
          </p:nvPr>
        </p:nvSpPr>
        <p:spPr>
          <a:xfrm>
            <a:off x="3460257" y="731520"/>
            <a:ext cx="5009393" cy="5257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a:xfrm>
            <a:off x="349164" y="6459846"/>
            <a:ext cx="1963883" cy="365125"/>
          </a:xfrm>
        </p:spPr>
        <p:txBody>
          <a:bodyPr/>
          <a:lstStyle>
            <a:lvl1pPr algn="l">
              <a:defRPr/>
            </a:lvl1pPr>
          </a:lstStyle>
          <a:p>
            <a:fld id="{C976D564-4095-44FB-A94B-D77BAF98D1EE}" type="datetimeFigureOut">
              <a:rPr lang="ru-RU" smtClean="0"/>
              <a:pPr/>
              <a:t>05.03.2021</a:t>
            </a:fld>
            <a:endParaRPr lang="ru-RU"/>
          </a:p>
        </p:txBody>
      </p:sp>
      <p:sp>
        <p:nvSpPr>
          <p:cNvPr id="6" name="Footer Placeholder 5"/>
          <p:cNvSpPr>
            <a:spLocks noGrp="1"/>
          </p:cNvSpPr>
          <p:nvPr>
            <p:ph type="ftr" sz="quarter" idx="11"/>
          </p:nvPr>
        </p:nvSpPr>
        <p:spPr>
          <a:xfrm>
            <a:off x="3600450" y="6459846"/>
            <a:ext cx="3486150" cy="365125"/>
          </a:xfrm>
        </p:spPr>
        <p:txBody>
          <a:bodyPr/>
          <a:lstStyle>
            <a:lvl1pPr algn="l">
              <a:defRPr>
                <a:solidFill>
                  <a:schemeClr val="tx2"/>
                </a:solidFill>
              </a:defRPr>
            </a:lvl1pPr>
          </a:lstStyle>
          <a:p>
            <a:endParaRPr lang="ru-RU">
              <a:solidFill>
                <a:srgbClr val="637052"/>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3524B63-11E6-4B6B-B08A-CB84BED78497}" type="slidenum">
              <a:rPr lang="ru-RU" smtClean="0">
                <a:solidFill>
                  <a:srgbClr val="637052"/>
                </a:solidFill>
              </a:rPr>
              <a:pPr/>
              <a:t>‹#›</a:t>
            </a:fld>
            <a:endParaRPr lang="ru-RU">
              <a:solidFill>
                <a:srgbClr val="637052"/>
              </a:solidFill>
            </a:endParaRPr>
          </a:p>
        </p:txBody>
      </p:sp>
    </p:spTree>
    <p:extLst>
      <p:ext uri="{BB962C8B-B14F-4D97-AF65-F5344CB8AC3E}">
        <p14:creationId xmlns:p14="http://schemas.microsoft.com/office/powerpoint/2010/main" val="10551373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3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ru-RU"/>
              <a:t>Образец заголовка</a:t>
            </a:r>
            <a:endParaRPr lang="en-US" dirty="0"/>
          </a:p>
        </p:txBody>
      </p:sp>
      <p:sp>
        <p:nvSpPr>
          <p:cNvPr id="3" name="Picture Placeholder 2"/>
          <p:cNvSpPr>
            <a:spLocks noGrp="1" noChangeAspect="1"/>
          </p:cNvSpPr>
          <p:nvPr>
            <p:ph type="pic" idx="1"/>
          </p:nvPr>
        </p:nvSpPr>
        <p:spPr>
          <a:xfrm>
            <a:off x="4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C976D564-4095-44FB-A94B-D77BAF98D1EE}" type="datetimeFigureOut">
              <a:rPr lang="ru-RU" smtClean="0"/>
              <a:pPr/>
              <a:t>05.03.2021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3524B63-11E6-4B6B-B08A-CB84BED78497}" type="slidenum">
              <a:rPr lang="ru-RU" smtClean="0"/>
              <a:pPr/>
              <a:t>‹#›</a:t>
            </a:fld>
            <a:endParaRPr lang="ru-RU"/>
          </a:p>
        </p:txBody>
      </p:sp>
    </p:spTree>
    <p:extLst>
      <p:ext uri="{BB962C8B-B14F-4D97-AF65-F5344CB8AC3E}">
        <p14:creationId xmlns:p14="http://schemas.microsoft.com/office/powerpoint/2010/main" val="10123453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976D564-4095-44FB-A94B-D77BAF98D1EE}" type="datetimeFigureOut">
              <a:rPr lang="ru-RU" smtClean="0"/>
              <a:pPr/>
              <a:t>05.03.2021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3524B63-11E6-4B6B-B08A-CB84BED78497}" type="slidenum">
              <a:rPr lang="ru-RU" smtClean="0"/>
              <a:pPr/>
              <a:t>‹#›</a:t>
            </a:fld>
            <a:endParaRPr lang="ru-RU"/>
          </a:p>
        </p:txBody>
      </p:sp>
    </p:spTree>
    <p:extLst>
      <p:ext uri="{BB962C8B-B14F-4D97-AF65-F5344CB8AC3E}">
        <p14:creationId xmlns:p14="http://schemas.microsoft.com/office/powerpoint/2010/main" val="18086101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7"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4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6" y="414839"/>
            <a:ext cx="1971675" cy="5757421"/>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28652" y="414779"/>
            <a:ext cx="5800725" cy="5757420"/>
          </a:xfrm>
        </p:spPr>
        <p:txBody>
          <a:bodyPr vert="eaVert" lIns="45720" tIns="0" rIns="45720" bIns="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976D564-4095-44FB-A94B-D77BAF98D1EE}" type="datetimeFigureOut">
              <a:rPr lang="ru-RU" smtClean="0"/>
              <a:pPr/>
              <a:t>05.03.2021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3524B63-11E6-4B6B-B08A-CB84BED78497}" type="slidenum">
              <a:rPr lang="ru-RU" smtClean="0"/>
              <a:pPr/>
              <a:t>‹#›</a:t>
            </a:fld>
            <a:endParaRPr lang="ru-RU"/>
          </a:p>
        </p:txBody>
      </p:sp>
    </p:spTree>
    <p:extLst>
      <p:ext uri="{BB962C8B-B14F-4D97-AF65-F5344CB8AC3E}">
        <p14:creationId xmlns:p14="http://schemas.microsoft.com/office/powerpoint/2010/main" val="34759149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4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ru-RU"/>
              <a:t>Образец заголовка</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C976D564-4095-44FB-A94B-D77BAF98D1EE}" type="datetimeFigureOut">
              <a:rPr lang="ru-RU" smtClean="0"/>
              <a:pPr/>
              <a:t>05.03.2021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3524B63-11E6-4B6B-B08A-CB84BED78497}" type="slidenum">
              <a:rPr lang="ru-RU" smtClean="0"/>
              <a:pPr/>
              <a:t>‹#›</a:t>
            </a:fld>
            <a:endParaRPr lang="ru-RU"/>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33817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976D564-4095-44FB-A94B-D77BAF98D1EE}" type="datetimeFigureOut">
              <a:rPr lang="ru-RU" smtClean="0"/>
              <a:pPr/>
              <a:t>05.03.2021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3524B63-11E6-4B6B-B08A-CB84BED78497}" type="slidenum">
              <a:rPr lang="ru-RU" smtClean="0"/>
              <a:pPr/>
              <a:t>‹#›</a:t>
            </a:fld>
            <a:endParaRPr lang="ru-RU"/>
          </a:p>
        </p:txBody>
      </p:sp>
    </p:spTree>
    <p:extLst>
      <p:ext uri="{BB962C8B-B14F-4D97-AF65-F5344CB8AC3E}">
        <p14:creationId xmlns:p14="http://schemas.microsoft.com/office/powerpoint/2010/main" val="35385714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4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ru-RU"/>
              <a:t>Образец заголовка</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C976D564-4095-44FB-A94B-D77BAF98D1EE}" type="datetimeFigureOut">
              <a:rPr lang="ru-RU" smtClean="0"/>
              <a:pPr/>
              <a:t>05.03.2021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3524B63-11E6-4B6B-B08A-CB84BED78497}" type="slidenum">
              <a:rPr lang="ru-RU" smtClean="0"/>
              <a:pPr/>
              <a:t>‹#›</a:t>
            </a:fld>
            <a:endParaRPr lang="ru-RU"/>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3788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7"/>
            <a:ext cx="7543800" cy="1450757"/>
          </a:xfrm>
        </p:spPr>
        <p:txBody>
          <a:bodyPr/>
          <a:lstStyle/>
          <a:p>
            <a:r>
              <a:rPr lang="ru-RU"/>
              <a:t>Образец заголовка</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663440" y="1845742"/>
            <a:ext cx="3703320" cy="402335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C976D564-4095-44FB-A94B-D77BAF98D1EE}" type="datetimeFigureOut">
              <a:rPr lang="ru-RU" smtClean="0"/>
              <a:pPr/>
              <a:t>05.03.2021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3524B63-11E6-4B6B-B08A-CB84BED78497}" type="slidenum">
              <a:rPr lang="ru-RU" smtClean="0"/>
              <a:pPr/>
              <a:t>‹#›</a:t>
            </a:fld>
            <a:endParaRPr lang="ru-RU"/>
          </a:p>
        </p:txBody>
      </p:sp>
    </p:spTree>
    <p:extLst>
      <p:ext uri="{BB962C8B-B14F-4D97-AF65-F5344CB8AC3E}">
        <p14:creationId xmlns:p14="http://schemas.microsoft.com/office/powerpoint/2010/main" val="39215004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7"/>
            <a:ext cx="7543800" cy="1450757"/>
          </a:xfrm>
        </p:spPr>
        <p:txBody>
          <a:bodyPr/>
          <a:lstStyle/>
          <a:p>
            <a:r>
              <a:rPr lang="ru-RU"/>
              <a:t>Образец заголовка</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822960" y="2582334"/>
            <a:ext cx="3703320" cy="328676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4663440" y="2582334"/>
            <a:ext cx="3703320" cy="328676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C976D564-4095-44FB-A94B-D77BAF98D1EE}" type="datetimeFigureOut">
              <a:rPr lang="ru-RU" smtClean="0"/>
              <a:pPr/>
              <a:t>05.03.2021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73524B63-11E6-4B6B-B08A-CB84BED78497}" type="slidenum">
              <a:rPr lang="ru-RU" smtClean="0"/>
              <a:pPr/>
              <a:t>‹#›</a:t>
            </a:fld>
            <a:endParaRPr lang="ru-RU"/>
          </a:p>
        </p:txBody>
      </p:sp>
    </p:spTree>
    <p:extLst>
      <p:ext uri="{BB962C8B-B14F-4D97-AF65-F5344CB8AC3E}">
        <p14:creationId xmlns:p14="http://schemas.microsoft.com/office/powerpoint/2010/main" val="17757533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C976D564-4095-44FB-A94B-D77BAF98D1EE}" type="datetimeFigureOut">
              <a:rPr lang="ru-RU" smtClean="0"/>
              <a:pPr/>
              <a:t>05.03.2021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3524B63-11E6-4B6B-B08A-CB84BED78497}" type="slidenum">
              <a:rPr lang="ru-RU" smtClean="0"/>
              <a:pPr/>
              <a:t>‹#›</a:t>
            </a:fld>
            <a:endParaRPr lang="ru-RU"/>
          </a:p>
        </p:txBody>
      </p:sp>
    </p:spTree>
    <p:extLst>
      <p:ext uri="{BB962C8B-B14F-4D97-AF65-F5344CB8AC3E}">
        <p14:creationId xmlns:p14="http://schemas.microsoft.com/office/powerpoint/2010/main" val="2277871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05.03.2021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Rectangle 4"/>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4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C976D564-4095-44FB-A94B-D77BAF98D1EE}" type="datetimeFigureOut">
              <a:rPr lang="ru-RU" smtClean="0"/>
              <a:pPr/>
              <a:t>05.03.2021</a:t>
            </a:fld>
            <a:endParaRPr lang="ru-RU"/>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ru-RU"/>
          </a:p>
        </p:txBody>
      </p:sp>
      <p:sp>
        <p:nvSpPr>
          <p:cNvPr id="9" name="Slide Number Placeholder 8"/>
          <p:cNvSpPr>
            <a:spLocks noGrp="1"/>
          </p:cNvSpPr>
          <p:nvPr>
            <p:ph type="sldNum" sz="quarter" idx="12"/>
          </p:nvPr>
        </p:nvSpPr>
        <p:spPr/>
        <p:txBody>
          <a:bodyPr/>
          <a:lstStyle/>
          <a:p>
            <a:fld id="{73524B63-11E6-4B6B-B08A-CB84BED78497}" type="slidenum">
              <a:rPr lang="ru-RU" smtClean="0"/>
              <a:pPr/>
              <a:t>‹#›</a:t>
            </a:fld>
            <a:endParaRPr lang="ru-RU"/>
          </a:p>
        </p:txBody>
      </p:sp>
    </p:spTree>
    <p:extLst>
      <p:ext uri="{BB962C8B-B14F-4D97-AF65-F5344CB8AC3E}">
        <p14:creationId xmlns:p14="http://schemas.microsoft.com/office/powerpoint/2010/main" val="12751703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Rectangle 7"/>
          <p:cNvSpPr/>
          <p:nvPr/>
        </p:nvSpPr>
        <p:spPr>
          <a:xfrm>
            <a:off x="4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ru-RU"/>
              <a:t>Образец заголовка</a:t>
            </a:r>
            <a:endParaRPr lang="en-US" dirty="0"/>
          </a:p>
        </p:txBody>
      </p:sp>
      <p:sp>
        <p:nvSpPr>
          <p:cNvPr id="3" name="Content Placeholder 2"/>
          <p:cNvSpPr>
            <a:spLocks noGrp="1"/>
          </p:cNvSpPr>
          <p:nvPr>
            <p:ph idx="1"/>
          </p:nvPr>
        </p:nvSpPr>
        <p:spPr>
          <a:xfrm>
            <a:off x="3460257" y="731520"/>
            <a:ext cx="5009393" cy="5257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a:xfrm>
            <a:off x="349164" y="6459846"/>
            <a:ext cx="1963883" cy="365125"/>
          </a:xfrm>
        </p:spPr>
        <p:txBody>
          <a:bodyPr/>
          <a:lstStyle>
            <a:lvl1pPr algn="l">
              <a:defRPr/>
            </a:lvl1pPr>
          </a:lstStyle>
          <a:p>
            <a:fld id="{C976D564-4095-44FB-A94B-D77BAF98D1EE}" type="datetimeFigureOut">
              <a:rPr lang="ru-RU" smtClean="0"/>
              <a:pPr/>
              <a:t>05.03.2021</a:t>
            </a:fld>
            <a:endParaRPr lang="ru-RU"/>
          </a:p>
        </p:txBody>
      </p:sp>
      <p:sp>
        <p:nvSpPr>
          <p:cNvPr id="6" name="Footer Placeholder 5"/>
          <p:cNvSpPr>
            <a:spLocks noGrp="1"/>
          </p:cNvSpPr>
          <p:nvPr>
            <p:ph type="ftr" sz="quarter" idx="11"/>
          </p:nvPr>
        </p:nvSpPr>
        <p:spPr>
          <a:xfrm>
            <a:off x="3600450" y="6459846"/>
            <a:ext cx="3486150" cy="365125"/>
          </a:xfrm>
        </p:spPr>
        <p:txBody>
          <a:bodyPr/>
          <a:lstStyle>
            <a:lvl1pPr algn="l">
              <a:defRPr>
                <a:solidFill>
                  <a:schemeClr val="tx2"/>
                </a:solidFill>
              </a:defRPr>
            </a:lvl1pPr>
          </a:lstStyle>
          <a:p>
            <a:endParaRPr lang="ru-RU">
              <a:solidFill>
                <a:srgbClr val="637052"/>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3524B63-11E6-4B6B-B08A-CB84BED78497}" type="slidenum">
              <a:rPr lang="ru-RU" smtClean="0">
                <a:solidFill>
                  <a:srgbClr val="637052"/>
                </a:solidFill>
              </a:rPr>
              <a:pPr/>
              <a:t>‹#›</a:t>
            </a:fld>
            <a:endParaRPr lang="ru-RU">
              <a:solidFill>
                <a:srgbClr val="637052"/>
              </a:solidFill>
            </a:endParaRPr>
          </a:p>
        </p:txBody>
      </p:sp>
    </p:spTree>
    <p:extLst>
      <p:ext uri="{BB962C8B-B14F-4D97-AF65-F5344CB8AC3E}">
        <p14:creationId xmlns:p14="http://schemas.microsoft.com/office/powerpoint/2010/main" val="26739050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3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ru-RU"/>
              <a:t>Образец заголовка</a:t>
            </a:r>
            <a:endParaRPr lang="en-US" dirty="0"/>
          </a:p>
        </p:txBody>
      </p:sp>
      <p:sp>
        <p:nvSpPr>
          <p:cNvPr id="3" name="Picture Placeholder 2"/>
          <p:cNvSpPr>
            <a:spLocks noGrp="1" noChangeAspect="1"/>
          </p:cNvSpPr>
          <p:nvPr>
            <p:ph type="pic" idx="1"/>
          </p:nvPr>
        </p:nvSpPr>
        <p:spPr>
          <a:xfrm>
            <a:off x="4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C976D564-4095-44FB-A94B-D77BAF98D1EE}" type="datetimeFigureOut">
              <a:rPr lang="ru-RU" smtClean="0"/>
              <a:pPr/>
              <a:t>05.03.2021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3524B63-11E6-4B6B-B08A-CB84BED78497}" type="slidenum">
              <a:rPr lang="ru-RU" smtClean="0"/>
              <a:pPr/>
              <a:t>‹#›</a:t>
            </a:fld>
            <a:endParaRPr lang="ru-RU"/>
          </a:p>
        </p:txBody>
      </p:sp>
    </p:spTree>
    <p:extLst>
      <p:ext uri="{BB962C8B-B14F-4D97-AF65-F5344CB8AC3E}">
        <p14:creationId xmlns:p14="http://schemas.microsoft.com/office/powerpoint/2010/main" val="33141867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976D564-4095-44FB-A94B-D77BAF98D1EE}" type="datetimeFigureOut">
              <a:rPr lang="ru-RU" smtClean="0"/>
              <a:pPr/>
              <a:t>05.03.2021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3524B63-11E6-4B6B-B08A-CB84BED78497}" type="slidenum">
              <a:rPr lang="ru-RU" smtClean="0"/>
              <a:pPr/>
              <a:t>‹#›</a:t>
            </a:fld>
            <a:endParaRPr lang="ru-RU"/>
          </a:p>
        </p:txBody>
      </p:sp>
    </p:spTree>
    <p:extLst>
      <p:ext uri="{BB962C8B-B14F-4D97-AF65-F5344CB8AC3E}">
        <p14:creationId xmlns:p14="http://schemas.microsoft.com/office/powerpoint/2010/main" val="17260543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7"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4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6" y="414839"/>
            <a:ext cx="1971675" cy="5757421"/>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28652" y="414779"/>
            <a:ext cx="5800725" cy="5757420"/>
          </a:xfrm>
        </p:spPr>
        <p:txBody>
          <a:bodyPr vert="eaVert" lIns="45720" tIns="0" rIns="45720" bIns="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976D564-4095-44FB-A94B-D77BAF98D1EE}" type="datetimeFigureOut">
              <a:rPr lang="ru-RU" smtClean="0"/>
              <a:pPr/>
              <a:t>05.03.2021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3524B63-11E6-4B6B-B08A-CB84BED78497}" type="slidenum">
              <a:rPr lang="ru-RU" smtClean="0"/>
              <a:pPr/>
              <a:t>‹#›</a:t>
            </a:fld>
            <a:endParaRPr lang="ru-RU"/>
          </a:p>
        </p:txBody>
      </p:sp>
    </p:spTree>
    <p:extLst>
      <p:ext uri="{BB962C8B-B14F-4D97-AF65-F5344CB8AC3E}">
        <p14:creationId xmlns:p14="http://schemas.microsoft.com/office/powerpoint/2010/main" val="14480540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4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ru-RU"/>
              <a:t>Образец заголовка</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C976D564-4095-44FB-A94B-D77BAF98D1EE}" type="datetimeFigureOut">
              <a:rPr lang="ru-RU" smtClean="0"/>
              <a:pPr/>
              <a:t>05.03.2021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3524B63-11E6-4B6B-B08A-CB84BED78497}" type="slidenum">
              <a:rPr lang="ru-RU" smtClean="0"/>
              <a:pPr/>
              <a:t>‹#›</a:t>
            </a:fld>
            <a:endParaRPr lang="ru-RU"/>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12193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976D564-4095-44FB-A94B-D77BAF98D1EE}" type="datetimeFigureOut">
              <a:rPr lang="ru-RU" smtClean="0"/>
              <a:pPr/>
              <a:t>05.03.2021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3524B63-11E6-4B6B-B08A-CB84BED78497}" type="slidenum">
              <a:rPr lang="ru-RU" smtClean="0"/>
              <a:pPr/>
              <a:t>‹#›</a:t>
            </a:fld>
            <a:endParaRPr lang="ru-RU"/>
          </a:p>
        </p:txBody>
      </p:sp>
    </p:spTree>
    <p:extLst>
      <p:ext uri="{BB962C8B-B14F-4D97-AF65-F5344CB8AC3E}">
        <p14:creationId xmlns:p14="http://schemas.microsoft.com/office/powerpoint/2010/main" val="27129518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4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ru-RU"/>
              <a:t>Образец заголовка</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C976D564-4095-44FB-A94B-D77BAF98D1EE}" type="datetimeFigureOut">
              <a:rPr lang="ru-RU" smtClean="0"/>
              <a:pPr/>
              <a:t>05.03.2021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3524B63-11E6-4B6B-B08A-CB84BED78497}" type="slidenum">
              <a:rPr lang="ru-RU" smtClean="0"/>
              <a:pPr/>
              <a:t>‹#›</a:t>
            </a:fld>
            <a:endParaRPr lang="ru-RU"/>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68848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7"/>
            <a:ext cx="7543800" cy="1450757"/>
          </a:xfrm>
        </p:spPr>
        <p:txBody>
          <a:bodyPr/>
          <a:lstStyle/>
          <a:p>
            <a:r>
              <a:rPr lang="ru-RU"/>
              <a:t>Образец заголовка</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663440" y="1845742"/>
            <a:ext cx="3703320" cy="402335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C976D564-4095-44FB-A94B-D77BAF98D1EE}" type="datetimeFigureOut">
              <a:rPr lang="ru-RU" smtClean="0"/>
              <a:pPr/>
              <a:t>05.03.2021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3524B63-11E6-4B6B-B08A-CB84BED78497}" type="slidenum">
              <a:rPr lang="ru-RU" smtClean="0"/>
              <a:pPr/>
              <a:t>‹#›</a:t>
            </a:fld>
            <a:endParaRPr lang="ru-RU"/>
          </a:p>
        </p:txBody>
      </p:sp>
    </p:spTree>
    <p:extLst>
      <p:ext uri="{BB962C8B-B14F-4D97-AF65-F5344CB8AC3E}">
        <p14:creationId xmlns:p14="http://schemas.microsoft.com/office/powerpoint/2010/main" val="12587694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7"/>
            <a:ext cx="7543800" cy="1450757"/>
          </a:xfrm>
        </p:spPr>
        <p:txBody>
          <a:bodyPr/>
          <a:lstStyle/>
          <a:p>
            <a:r>
              <a:rPr lang="ru-RU"/>
              <a:t>Образец заголовка</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822960" y="2582334"/>
            <a:ext cx="3703320" cy="328676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4663440" y="2582334"/>
            <a:ext cx="3703320" cy="328676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C976D564-4095-44FB-A94B-D77BAF98D1EE}" type="datetimeFigureOut">
              <a:rPr lang="ru-RU" smtClean="0"/>
              <a:pPr/>
              <a:t>05.03.2021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73524B63-11E6-4B6B-B08A-CB84BED78497}" type="slidenum">
              <a:rPr lang="ru-RU" smtClean="0"/>
              <a:pPr/>
              <a:t>‹#›</a:t>
            </a:fld>
            <a:endParaRPr lang="ru-RU"/>
          </a:p>
        </p:txBody>
      </p:sp>
    </p:spTree>
    <p:extLst>
      <p:ext uri="{BB962C8B-B14F-4D97-AF65-F5344CB8AC3E}">
        <p14:creationId xmlns:p14="http://schemas.microsoft.com/office/powerpoint/2010/main" val="3175343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5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5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05.03.2021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C976D564-4095-44FB-A94B-D77BAF98D1EE}" type="datetimeFigureOut">
              <a:rPr lang="ru-RU" smtClean="0"/>
              <a:pPr/>
              <a:t>05.03.2021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3524B63-11E6-4B6B-B08A-CB84BED78497}" type="slidenum">
              <a:rPr lang="ru-RU" smtClean="0"/>
              <a:pPr/>
              <a:t>‹#›</a:t>
            </a:fld>
            <a:endParaRPr lang="ru-RU"/>
          </a:p>
        </p:txBody>
      </p:sp>
    </p:spTree>
    <p:extLst>
      <p:ext uri="{BB962C8B-B14F-4D97-AF65-F5344CB8AC3E}">
        <p14:creationId xmlns:p14="http://schemas.microsoft.com/office/powerpoint/2010/main" val="12578635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Rectangle 4"/>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4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C976D564-4095-44FB-A94B-D77BAF98D1EE}" type="datetimeFigureOut">
              <a:rPr lang="ru-RU" smtClean="0"/>
              <a:pPr/>
              <a:t>05.03.2021</a:t>
            </a:fld>
            <a:endParaRPr lang="ru-RU"/>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ru-RU"/>
          </a:p>
        </p:txBody>
      </p:sp>
      <p:sp>
        <p:nvSpPr>
          <p:cNvPr id="9" name="Slide Number Placeholder 8"/>
          <p:cNvSpPr>
            <a:spLocks noGrp="1"/>
          </p:cNvSpPr>
          <p:nvPr>
            <p:ph type="sldNum" sz="quarter" idx="12"/>
          </p:nvPr>
        </p:nvSpPr>
        <p:spPr/>
        <p:txBody>
          <a:bodyPr/>
          <a:lstStyle/>
          <a:p>
            <a:fld id="{73524B63-11E6-4B6B-B08A-CB84BED78497}" type="slidenum">
              <a:rPr lang="ru-RU" smtClean="0"/>
              <a:pPr/>
              <a:t>‹#›</a:t>
            </a:fld>
            <a:endParaRPr lang="ru-RU"/>
          </a:p>
        </p:txBody>
      </p:sp>
    </p:spTree>
    <p:extLst>
      <p:ext uri="{BB962C8B-B14F-4D97-AF65-F5344CB8AC3E}">
        <p14:creationId xmlns:p14="http://schemas.microsoft.com/office/powerpoint/2010/main" val="22607726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Rectangle 7"/>
          <p:cNvSpPr/>
          <p:nvPr/>
        </p:nvSpPr>
        <p:spPr>
          <a:xfrm>
            <a:off x="4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ru-RU"/>
              <a:t>Образец заголовка</a:t>
            </a:r>
            <a:endParaRPr lang="en-US" dirty="0"/>
          </a:p>
        </p:txBody>
      </p:sp>
      <p:sp>
        <p:nvSpPr>
          <p:cNvPr id="3" name="Content Placeholder 2"/>
          <p:cNvSpPr>
            <a:spLocks noGrp="1"/>
          </p:cNvSpPr>
          <p:nvPr>
            <p:ph idx="1"/>
          </p:nvPr>
        </p:nvSpPr>
        <p:spPr>
          <a:xfrm>
            <a:off x="3460257" y="731520"/>
            <a:ext cx="5009393" cy="5257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a:xfrm>
            <a:off x="349164" y="6459846"/>
            <a:ext cx="1963883" cy="365125"/>
          </a:xfrm>
        </p:spPr>
        <p:txBody>
          <a:bodyPr/>
          <a:lstStyle>
            <a:lvl1pPr algn="l">
              <a:defRPr/>
            </a:lvl1pPr>
          </a:lstStyle>
          <a:p>
            <a:fld id="{C976D564-4095-44FB-A94B-D77BAF98D1EE}" type="datetimeFigureOut">
              <a:rPr lang="ru-RU" smtClean="0"/>
              <a:pPr/>
              <a:t>05.03.2021</a:t>
            </a:fld>
            <a:endParaRPr lang="ru-RU"/>
          </a:p>
        </p:txBody>
      </p:sp>
      <p:sp>
        <p:nvSpPr>
          <p:cNvPr id="6" name="Footer Placeholder 5"/>
          <p:cNvSpPr>
            <a:spLocks noGrp="1"/>
          </p:cNvSpPr>
          <p:nvPr>
            <p:ph type="ftr" sz="quarter" idx="11"/>
          </p:nvPr>
        </p:nvSpPr>
        <p:spPr>
          <a:xfrm>
            <a:off x="3600450" y="6459846"/>
            <a:ext cx="3486150" cy="365125"/>
          </a:xfrm>
        </p:spPr>
        <p:txBody>
          <a:bodyPr/>
          <a:lstStyle>
            <a:lvl1pPr algn="l">
              <a:defRPr>
                <a:solidFill>
                  <a:schemeClr val="tx2"/>
                </a:solidFill>
              </a:defRPr>
            </a:lvl1pPr>
          </a:lstStyle>
          <a:p>
            <a:endParaRPr lang="ru-RU">
              <a:solidFill>
                <a:srgbClr val="637052"/>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3524B63-11E6-4B6B-B08A-CB84BED78497}" type="slidenum">
              <a:rPr lang="ru-RU" smtClean="0">
                <a:solidFill>
                  <a:srgbClr val="637052"/>
                </a:solidFill>
              </a:rPr>
              <a:pPr/>
              <a:t>‹#›</a:t>
            </a:fld>
            <a:endParaRPr lang="ru-RU">
              <a:solidFill>
                <a:srgbClr val="637052"/>
              </a:solidFill>
            </a:endParaRPr>
          </a:p>
        </p:txBody>
      </p:sp>
    </p:spTree>
    <p:extLst>
      <p:ext uri="{BB962C8B-B14F-4D97-AF65-F5344CB8AC3E}">
        <p14:creationId xmlns:p14="http://schemas.microsoft.com/office/powerpoint/2010/main" val="26272591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3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ru-RU"/>
              <a:t>Образец заголовка</a:t>
            </a:r>
            <a:endParaRPr lang="en-US" dirty="0"/>
          </a:p>
        </p:txBody>
      </p:sp>
      <p:sp>
        <p:nvSpPr>
          <p:cNvPr id="3" name="Picture Placeholder 2"/>
          <p:cNvSpPr>
            <a:spLocks noGrp="1" noChangeAspect="1"/>
          </p:cNvSpPr>
          <p:nvPr>
            <p:ph type="pic" idx="1"/>
          </p:nvPr>
        </p:nvSpPr>
        <p:spPr>
          <a:xfrm>
            <a:off x="4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C976D564-4095-44FB-A94B-D77BAF98D1EE}" type="datetimeFigureOut">
              <a:rPr lang="ru-RU" smtClean="0"/>
              <a:pPr/>
              <a:t>05.03.2021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3524B63-11E6-4B6B-B08A-CB84BED78497}" type="slidenum">
              <a:rPr lang="ru-RU" smtClean="0"/>
              <a:pPr/>
              <a:t>‹#›</a:t>
            </a:fld>
            <a:endParaRPr lang="ru-RU"/>
          </a:p>
        </p:txBody>
      </p:sp>
    </p:spTree>
    <p:extLst>
      <p:ext uri="{BB962C8B-B14F-4D97-AF65-F5344CB8AC3E}">
        <p14:creationId xmlns:p14="http://schemas.microsoft.com/office/powerpoint/2010/main" val="19490482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976D564-4095-44FB-A94B-D77BAF98D1EE}" type="datetimeFigureOut">
              <a:rPr lang="ru-RU" smtClean="0"/>
              <a:pPr/>
              <a:t>05.03.2021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3524B63-11E6-4B6B-B08A-CB84BED78497}" type="slidenum">
              <a:rPr lang="ru-RU" smtClean="0"/>
              <a:pPr/>
              <a:t>‹#›</a:t>
            </a:fld>
            <a:endParaRPr lang="ru-RU"/>
          </a:p>
        </p:txBody>
      </p:sp>
    </p:spTree>
    <p:extLst>
      <p:ext uri="{BB962C8B-B14F-4D97-AF65-F5344CB8AC3E}">
        <p14:creationId xmlns:p14="http://schemas.microsoft.com/office/powerpoint/2010/main" val="8295775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7"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4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6" y="414839"/>
            <a:ext cx="1971675" cy="5757421"/>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28652" y="414779"/>
            <a:ext cx="5800725" cy="5757420"/>
          </a:xfrm>
        </p:spPr>
        <p:txBody>
          <a:bodyPr vert="eaVert" lIns="45720" tIns="0" rIns="45720" bIns="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976D564-4095-44FB-A94B-D77BAF98D1EE}" type="datetimeFigureOut">
              <a:rPr lang="ru-RU" smtClean="0"/>
              <a:pPr/>
              <a:t>05.03.2021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3524B63-11E6-4B6B-B08A-CB84BED78497}" type="slidenum">
              <a:rPr lang="ru-RU" smtClean="0"/>
              <a:pPr/>
              <a:t>‹#›</a:t>
            </a:fld>
            <a:endParaRPr lang="ru-RU"/>
          </a:p>
        </p:txBody>
      </p:sp>
    </p:spTree>
    <p:extLst>
      <p:ext uri="{BB962C8B-B14F-4D97-AF65-F5344CB8AC3E}">
        <p14:creationId xmlns:p14="http://schemas.microsoft.com/office/powerpoint/2010/main" val="31685846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4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ru-RU"/>
              <a:t>Образец заголовка</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C976D564-4095-44FB-A94B-D77BAF98D1EE}" type="datetimeFigureOut">
              <a:rPr lang="ru-RU" smtClean="0"/>
              <a:pPr/>
              <a:t>05.03.2021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3524B63-11E6-4B6B-B08A-CB84BED78497}" type="slidenum">
              <a:rPr lang="ru-RU" smtClean="0"/>
              <a:pPr/>
              <a:t>‹#›</a:t>
            </a:fld>
            <a:endParaRPr lang="ru-RU"/>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39904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976D564-4095-44FB-A94B-D77BAF98D1EE}" type="datetimeFigureOut">
              <a:rPr lang="ru-RU" smtClean="0"/>
              <a:pPr/>
              <a:t>05.03.2021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3524B63-11E6-4B6B-B08A-CB84BED78497}" type="slidenum">
              <a:rPr lang="ru-RU" smtClean="0"/>
              <a:pPr/>
              <a:t>‹#›</a:t>
            </a:fld>
            <a:endParaRPr lang="ru-RU"/>
          </a:p>
        </p:txBody>
      </p:sp>
    </p:spTree>
    <p:extLst>
      <p:ext uri="{BB962C8B-B14F-4D97-AF65-F5344CB8AC3E}">
        <p14:creationId xmlns:p14="http://schemas.microsoft.com/office/powerpoint/2010/main" val="28352901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4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ru-RU"/>
              <a:t>Образец заголовка</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C976D564-4095-44FB-A94B-D77BAF98D1EE}" type="datetimeFigureOut">
              <a:rPr lang="ru-RU" smtClean="0"/>
              <a:pPr/>
              <a:t>05.03.2021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3524B63-11E6-4B6B-B08A-CB84BED78497}" type="slidenum">
              <a:rPr lang="ru-RU" smtClean="0"/>
              <a:pPr/>
              <a:t>‹#›</a:t>
            </a:fld>
            <a:endParaRPr lang="ru-RU"/>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30160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7"/>
            <a:ext cx="7543800" cy="1450757"/>
          </a:xfrm>
        </p:spPr>
        <p:txBody>
          <a:bodyPr/>
          <a:lstStyle/>
          <a:p>
            <a:r>
              <a:rPr lang="ru-RU"/>
              <a:t>Образец заголовка</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663440" y="1845742"/>
            <a:ext cx="3703320" cy="402335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C976D564-4095-44FB-A94B-D77BAF98D1EE}" type="datetimeFigureOut">
              <a:rPr lang="ru-RU" smtClean="0"/>
              <a:pPr/>
              <a:t>05.03.2021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3524B63-11E6-4B6B-B08A-CB84BED78497}" type="slidenum">
              <a:rPr lang="ru-RU" smtClean="0"/>
              <a:pPr/>
              <a:t>‹#›</a:t>
            </a:fld>
            <a:endParaRPr lang="ru-RU"/>
          </a:p>
        </p:txBody>
      </p:sp>
    </p:spTree>
    <p:extLst>
      <p:ext uri="{BB962C8B-B14F-4D97-AF65-F5344CB8AC3E}">
        <p14:creationId xmlns:p14="http://schemas.microsoft.com/office/powerpoint/2010/main" val="1501755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05.03.2021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7"/>
            <a:ext cx="7543800" cy="1450757"/>
          </a:xfrm>
        </p:spPr>
        <p:txBody>
          <a:bodyPr/>
          <a:lstStyle/>
          <a:p>
            <a:r>
              <a:rPr lang="ru-RU"/>
              <a:t>Образец заголовка</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822960" y="2582334"/>
            <a:ext cx="3703320" cy="328676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4663440" y="2582334"/>
            <a:ext cx="3703320" cy="328676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C976D564-4095-44FB-A94B-D77BAF98D1EE}" type="datetimeFigureOut">
              <a:rPr lang="ru-RU" smtClean="0"/>
              <a:pPr/>
              <a:t>05.03.2021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73524B63-11E6-4B6B-B08A-CB84BED78497}" type="slidenum">
              <a:rPr lang="ru-RU" smtClean="0"/>
              <a:pPr/>
              <a:t>‹#›</a:t>
            </a:fld>
            <a:endParaRPr lang="ru-RU"/>
          </a:p>
        </p:txBody>
      </p:sp>
    </p:spTree>
    <p:extLst>
      <p:ext uri="{BB962C8B-B14F-4D97-AF65-F5344CB8AC3E}">
        <p14:creationId xmlns:p14="http://schemas.microsoft.com/office/powerpoint/2010/main" val="28424380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C976D564-4095-44FB-A94B-D77BAF98D1EE}" type="datetimeFigureOut">
              <a:rPr lang="ru-RU" smtClean="0"/>
              <a:pPr/>
              <a:t>05.03.2021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3524B63-11E6-4B6B-B08A-CB84BED78497}" type="slidenum">
              <a:rPr lang="ru-RU" smtClean="0"/>
              <a:pPr/>
              <a:t>‹#›</a:t>
            </a:fld>
            <a:endParaRPr lang="ru-RU"/>
          </a:p>
        </p:txBody>
      </p:sp>
    </p:spTree>
    <p:extLst>
      <p:ext uri="{BB962C8B-B14F-4D97-AF65-F5344CB8AC3E}">
        <p14:creationId xmlns:p14="http://schemas.microsoft.com/office/powerpoint/2010/main" val="23587179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Rectangle 4"/>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4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C976D564-4095-44FB-A94B-D77BAF98D1EE}" type="datetimeFigureOut">
              <a:rPr lang="ru-RU" smtClean="0"/>
              <a:pPr/>
              <a:t>05.03.2021</a:t>
            </a:fld>
            <a:endParaRPr lang="ru-RU"/>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ru-RU"/>
          </a:p>
        </p:txBody>
      </p:sp>
      <p:sp>
        <p:nvSpPr>
          <p:cNvPr id="9" name="Slide Number Placeholder 8"/>
          <p:cNvSpPr>
            <a:spLocks noGrp="1"/>
          </p:cNvSpPr>
          <p:nvPr>
            <p:ph type="sldNum" sz="quarter" idx="12"/>
          </p:nvPr>
        </p:nvSpPr>
        <p:spPr/>
        <p:txBody>
          <a:bodyPr/>
          <a:lstStyle/>
          <a:p>
            <a:fld id="{73524B63-11E6-4B6B-B08A-CB84BED78497}" type="slidenum">
              <a:rPr lang="ru-RU" smtClean="0"/>
              <a:pPr/>
              <a:t>‹#›</a:t>
            </a:fld>
            <a:endParaRPr lang="ru-RU"/>
          </a:p>
        </p:txBody>
      </p:sp>
    </p:spTree>
    <p:extLst>
      <p:ext uri="{BB962C8B-B14F-4D97-AF65-F5344CB8AC3E}">
        <p14:creationId xmlns:p14="http://schemas.microsoft.com/office/powerpoint/2010/main" val="21652707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Rectangle 7"/>
          <p:cNvSpPr/>
          <p:nvPr/>
        </p:nvSpPr>
        <p:spPr>
          <a:xfrm>
            <a:off x="4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ru-RU"/>
              <a:t>Образец заголовка</a:t>
            </a:r>
            <a:endParaRPr lang="en-US" dirty="0"/>
          </a:p>
        </p:txBody>
      </p:sp>
      <p:sp>
        <p:nvSpPr>
          <p:cNvPr id="3" name="Content Placeholder 2"/>
          <p:cNvSpPr>
            <a:spLocks noGrp="1"/>
          </p:cNvSpPr>
          <p:nvPr>
            <p:ph idx="1"/>
          </p:nvPr>
        </p:nvSpPr>
        <p:spPr>
          <a:xfrm>
            <a:off x="3460257" y="731520"/>
            <a:ext cx="5009393" cy="5257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a:xfrm>
            <a:off x="349164" y="6459846"/>
            <a:ext cx="1963883" cy="365125"/>
          </a:xfrm>
        </p:spPr>
        <p:txBody>
          <a:bodyPr/>
          <a:lstStyle>
            <a:lvl1pPr algn="l">
              <a:defRPr/>
            </a:lvl1pPr>
          </a:lstStyle>
          <a:p>
            <a:fld id="{C976D564-4095-44FB-A94B-D77BAF98D1EE}" type="datetimeFigureOut">
              <a:rPr lang="ru-RU" smtClean="0"/>
              <a:pPr/>
              <a:t>05.03.2021</a:t>
            </a:fld>
            <a:endParaRPr lang="ru-RU"/>
          </a:p>
        </p:txBody>
      </p:sp>
      <p:sp>
        <p:nvSpPr>
          <p:cNvPr id="6" name="Footer Placeholder 5"/>
          <p:cNvSpPr>
            <a:spLocks noGrp="1"/>
          </p:cNvSpPr>
          <p:nvPr>
            <p:ph type="ftr" sz="quarter" idx="11"/>
          </p:nvPr>
        </p:nvSpPr>
        <p:spPr>
          <a:xfrm>
            <a:off x="3600450" y="6459846"/>
            <a:ext cx="3486150" cy="365125"/>
          </a:xfrm>
        </p:spPr>
        <p:txBody>
          <a:bodyPr/>
          <a:lstStyle>
            <a:lvl1pPr algn="l">
              <a:defRPr>
                <a:solidFill>
                  <a:schemeClr val="tx2"/>
                </a:solidFill>
              </a:defRPr>
            </a:lvl1pPr>
          </a:lstStyle>
          <a:p>
            <a:endParaRPr lang="ru-RU">
              <a:solidFill>
                <a:srgbClr val="637052"/>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3524B63-11E6-4B6B-B08A-CB84BED78497}" type="slidenum">
              <a:rPr lang="ru-RU" smtClean="0">
                <a:solidFill>
                  <a:srgbClr val="637052"/>
                </a:solidFill>
              </a:rPr>
              <a:pPr/>
              <a:t>‹#›</a:t>
            </a:fld>
            <a:endParaRPr lang="ru-RU">
              <a:solidFill>
                <a:srgbClr val="637052"/>
              </a:solidFill>
            </a:endParaRPr>
          </a:p>
        </p:txBody>
      </p:sp>
    </p:spTree>
    <p:extLst>
      <p:ext uri="{BB962C8B-B14F-4D97-AF65-F5344CB8AC3E}">
        <p14:creationId xmlns:p14="http://schemas.microsoft.com/office/powerpoint/2010/main" val="7399363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3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ru-RU"/>
              <a:t>Образец заголовка</a:t>
            </a:r>
            <a:endParaRPr lang="en-US" dirty="0"/>
          </a:p>
        </p:txBody>
      </p:sp>
      <p:sp>
        <p:nvSpPr>
          <p:cNvPr id="3" name="Picture Placeholder 2"/>
          <p:cNvSpPr>
            <a:spLocks noGrp="1" noChangeAspect="1"/>
          </p:cNvSpPr>
          <p:nvPr>
            <p:ph type="pic" idx="1"/>
          </p:nvPr>
        </p:nvSpPr>
        <p:spPr>
          <a:xfrm>
            <a:off x="4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C976D564-4095-44FB-A94B-D77BAF98D1EE}" type="datetimeFigureOut">
              <a:rPr lang="ru-RU" smtClean="0"/>
              <a:pPr/>
              <a:t>05.03.2021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3524B63-11E6-4B6B-B08A-CB84BED78497}" type="slidenum">
              <a:rPr lang="ru-RU" smtClean="0"/>
              <a:pPr/>
              <a:t>‹#›</a:t>
            </a:fld>
            <a:endParaRPr lang="ru-RU"/>
          </a:p>
        </p:txBody>
      </p:sp>
    </p:spTree>
    <p:extLst>
      <p:ext uri="{BB962C8B-B14F-4D97-AF65-F5344CB8AC3E}">
        <p14:creationId xmlns:p14="http://schemas.microsoft.com/office/powerpoint/2010/main" val="34655156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976D564-4095-44FB-A94B-D77BAF98D1EE}" type="datetimeFigureOut">
              <a:rPr lang="ru-RU" smtClean="0"/>
              <a:pPr/>
              <a:t>05.03.2021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3524B63-11E6-4B6B-B08A-CB84BED78497}" type="slidenum">
              <a:rPr lang="ru-RU" smtClean="0"/>
              <a:pPr/>
              <a:t>‹#›</a:t>
            </a:fld>
            <a:endParaRPr lang="ru-RU"/>
          </a:p>
        </p:txBody>
      </p:sp>
    </p:spTree>
    <p:extLst>
      <p:ext uri="{BB962C8B-B14F-4D97-AF65-F5344CB8AC3E}">
        <p14:creationId xmlns:p14="http://schemas.microsoft.com/office/powerpoint/2010/main" val="4571761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7"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4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6" y="414839"/>
            <a:ext cx="1971675" cy="5757421"/>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28652" y="414779"/>
            <a:ext cx="5800725" cy="5757420"/>
          </a:xfrm>
        </p:spPr>
        <p:txBody>
          <a:bodyPr vert="eaVert" lIns="45720" tIns="0" rIns="45720" bIns="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976D564-4095-44FB-A94B-D77BAF98D1EE}" type="datetimeFigureOut">
              <a:rPr lang="ru-RU" smtClean="0"/>
              <a:pPr/>
              <a:t>05.03.2021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3524B63-11E6-4B6B-B08A-CB84BED78497}" type="slidenum">
              <a:rPr lang="ru-RU" smtClean="0"/>
              <a:pPr/>
              <a:t>‹#›</a:t>
            </a:fld>
            <a:endParaRPr lang="ru-RU"/>
          </a:p>
        </p:txBody>
      </p:sp>
    </p:spTree>
    <p:extLst>
      <p:ext uri="{BB962C8B-B14F-4D97-AF65-F5344CB8AC3E}">
        <p14:creationId xmlns:p14="http://schemas.microsoft.com/office/powerpoint/2010/main" val="30152880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335B0F0A-01F7-4669-A518-FB5F8E26C987}"/>
              </a:ext>
            </a:extLst>
          </p:cNvPr>
          <p:cNvSpPr>
            <a:spLocks noGrp="1"/>
          </p:cNvSpPr>
          <p:nvPr>
            <p:ph type="ctrTitle"/>
          </p:nvPr>
        </p:nvSpPr>
        <p:spPr>
          <a:xfrm>
            <a:off x="1143000" y="1122363"/>
            <a:ext cx="6858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 xmlns:a16="http://schemas.microsoft.com/office/drawing/2014/main" id="{978A3567-78FA-4BC4-8D29-FEFE9F8AC3FB}"/>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 xmlns:a16="http://schemas.microsoft.com/office/drawing/2014/main" id="{E616CC5F-D317-4CA4-8821-FF0D24970DF9}"/>
              </a:ext>
            </a:extLst>
          </p:cNvPr>
          <p:cNvSpPr>
            <a:spLocks noGrp="1"/>
          </p:cNvSpPr>
          <p:nvPr>
            <p:ph type="dt" sz="half" idx="10"/>
          </p:nvPr>
        </p:nvSpPr>
        <p:spPr/>
        <p:txBody>
          <a:bodyPr/>
          <a:lstStyle/>
          <a:p>
            <a:fld id="{500509E9-993D-4A33-9ABE-913133C67F4C}" type="datetimeFigureOut">
              <a:rPr lang="ru-RU" smtClean="0">
                <a:solidFill>
                  <a:prstClr val="black">
                    <a:tint val="75000"/>
                  </a:prstClr>
                </a:solidFill>
              </a:rPr>
              <a:pPr/>
              <a:t>05.03.2021</a:t>
            </a:fld>
            <a:endParaRPr lang="ru-RU">
              <a:solidFill>
                <a:prstClr val="black">
                  <a:tint val="75000"/>
                </a:prstClr>
              </a:solidFill>
            </a:endParaRPr>
          </a:p>
        </p:txBody>
      </p:sp>
      <p:sp>
        <p:nvSpPr>
          <p:cNvPr id="5" name="Нижний колонтитул 4">
            <a:extLst>
              <a:ext uri="{FF2B5EF4-FFF2-40B4-BE49-F238E27FC236}">
                <a16:creationId xmlns="" xmlns:a16="http://schemas.microsoft.com/office/drawing/2014/main" id="{AC37C488-B00D-4397-9F7B-0BE1DD38C6F8}"/>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 xmlns:a16="http://schemas.microsoft.com/office/drawing/2014/main" id="{35F3F92C-B872-474E-A9A0-BA2210D96CFA}"/>
              </a:ext>
            </a:extLst>
          </p:cNvPr>
          <p:cNvSpPr>
            <a:spLocks noGrp="1"/>
          </p:cNvSpPr>
          <p:nvPr>
            <p:ph type="sldNum" sz="quarter" idx="12"/>
          </p:nvPr>
        </p:nvSpPr>
        <p:spPr/>
        <p:txBody>
          <a:bodyPr/>
          <a:lstStyle/>
          <a:p>
            <a:fld id="{FB221823-9C1B-4E8A-896F-FA443491F46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2486308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6931D493-BAD0-449B-85D4-23389F4B835D}"/>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 xmlns:a16="http://schemas.microsoft.com/office/drawing/2014/main" id="{2CBDB958-AD4E-4FB5-B0A7-47B8D3EEC41B}"/>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CA156365-20E8-418D-9185-EDB4B226B002}"/>
              </a:ext>
            </a:extLst>
          </p:cNvPr>
          <p:cNvSpPr>
            <a:spLocks noGrp="1"/>
          </p:cNvSpPr>
          <p:nvPr>
            <p:ph type="dt" sz="half" idx="10"/>
          </p:nvPr>
        </p:nvSpPr>
        <p:spPr/>
        <p:txBody>
          <a:bodyPr/>
          <a:lstStyle/>
          <a:p>
            <a:fld id="{500509E9-993D-4A33-9ABE-913133C67F4C}" type="datetimeFigureOut">
              <a:rPr lang="ru-RU" smtClean="0">
                <a:solidFill>
                  <a:prstClr val="black">
                    <a:tint val="75000"/>
                  </a:prstClr>
                </a:solidFill>
              </a:rPr>
              <a:pPr/>
              <a:t>05.03.2021</a:t>
            </a:fld>
            <a:endParaRPr lang="ru-RU">
              <a:solidFill>
                <a:prstClr val="black">
                  <a:tint val="75000"/>
                </a:prstClr>
              </a:solidFill>
            </a:endParaRPr>
          </a:p>
        </p:txBody>
      </p:sp>
      <p:sp>
        <p:nvSpPr>
          <p:cNvPr id="5" name="Нижний колонтитул 4">
            <a:extLst>
              <a:ext uri="{FF2B5EF4-FFF2-40B4-BE49-F238E27FC236}">
                <a16:creationId xmlns="" xmlns:a16="http://schemas.microsoft.com/office/drawing/2014/main" id="{EEA8B25D-4907-44DB-ABA2-F0F084DB0EF8}"/>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 xmlns:a16="http://schemas.microsoft.com/office/drawing/2014/main" id="{16A9BA1C-A63D-42BA-91E5-B3C61F6604FF}"/>
              </a:ext>
            </a:extLst>
          </p:cNvPr>
          <p:cNvSpPr>
            <a:spLocks noGrp="1"/>
          </p:cNvSpPr>
          <p:nvPr>
            <p:ph type="sldNum" sz="quarter" idx="12"/>
          </p:nvPr>
        </p:nvSpPr>
        <p:spPr/>
        <p:txBody>
          <a:bodyPr/>
          <a:lstStyle/>
          <a:p>
            <a:fld id="{FB221823-9C1B-4E8A-896F-FA443491F46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582229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721FD9DC-18E5-4DAB-836A-78B96AF5938F}"/>
              </a:ext>
            </a:extLst>
          </p:cNvPr>
          <p:cNvSpPr>
            <a:spLocks noGrp="1"/>
          </p:cNvSpPr>
          <p:nvPr>
            <p:ph type="title"/>
          </p:nvPr>
        </p:nvSpPr>
        <p:spPr>
          <a:xfrm>
            <a:off x="623888" y="1709797"/>
            <a:ext cx="78867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 xmlns:a16="http://schemas.microsoft.com/office/drawing/2014/main" id="{CF1ABD56-BC13-4A81-9E30-ACB35AF1F599}"/>
              </a:ext>
            </a:extLst>
          </p:cNvPr>
          <p:cNvSpPr>
            <a:spLocks noGrp="1"/>
          </p:cNvSpPr>
          <p:nvPr>
            <p:ph type="body" idx="1"/>
          </p:nvPr>
        </p:nvSpPr>
        <p:spPr>
          <a:xfrm>
            <a:off x="623888" y="4589522"/>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 xmlns:a16="http://schemas.microsoft.com/office/drawing/2014/main" id="{15B1E64E-5B7F-4358-A0B8-EFCD43AD69E4}"/>
              </a:ext>
            </a:extLst>
          </p:cNvPr>
          <p:cNvSpPr>
            <a:spLocks noGrp="1"/>
          </p:cNvSpPr>
          <p:nvPr>
            <p:ph type="dt" sz="half" idx="10"/>
          </p:nvPr>
        </p:nvSpPr>
        <p:spPr/>
        <p:txBody>
          <a:bodyPr/>
          <a:lstStyle/>
          <a:p>
            <a:fld id="{500509E9-993D-4A33-9ABE-913133C67F4C}" type="datetimeFigureOut">
              <a:rPr lang="ru-RU" smtClean="0">
                <a:solidFill>
                  <a:prstClr val="black">
                    <a:tint val="75000"/>
                  </a:prstClr>
                </a:solidFill>
              </a:rPr>
              <a:pPr/>
              <a:t>05.03.2021</a:t>
            </a:fld>
            <a:endParaRPr lang="ru-RU">
              <a:solidFill>
                <a:prstClr val="black">
                  <a:tint val="75000"/>
                </a:prstClr>
              </a:solidFill>
            </a:endParaRPr>
          </a:p>
        </p:txBody>
      </p:sp>
      <p:sp>
        <p:nvSpPr>
          <p:cNvPr id="5" name="Нижний колонтитул 4">
            <a:extLst>
              <a:ext uri="{FF2B5EF4-FFF2-40B4-BE49-F238E27FC236}">
                <a16:creationId xmlns="" xmlns:a16="http://schemas.microsoft.com/office/drawing/2014/main" id="{73C63F8A-1DAF-4EA2-B89D-5AD4DF3A218A}"/>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 xmlns:a16="http://schemas.microsoft.com/office/drawing/2014/main" id="{2C27656A-8CF9-404B-A397-9EB676C27D5D}"/>
              </a:ext>
            </a:extLst>
          </p:cNvPr>
          <p:cNvSpPr>
            <a:spLocks noGrp="1"/>
          </p:cNvSpPr>
          <p:nvPr>
            <p:ph type="sldNum" sz="quarter" idx="12"/>
          </p:nvPr>
        </p:nvSpPr>
        <p:spPr/>
        <p:txBody>
          <a:bodyPr/>
          <a:lstStyle/>
          <a:p>
            <a:fld id="{FB221823-9C1B-4E8A-896F-FA443491F46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98425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05.03.2021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1E506740-2FD5-4C80-9298-25F81039B4A8}"/>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 xmlns:a16="http://schemas.microsoft.com/office/drawing/2014/main" id="{F7A9A5E2-3A0B-4188-92A0-737BBF5A5882}"/>
              </a:ext>
            </a:extLst>
          </p:cNvPr>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 xmlns:a16="http://schemas.microsoft.com/office/drawing/2014/main" id="{04E530A6-66B2-4E40-9731-BB7FE313C95E}"/>
              </a:ext>
            </a:extLst>
          </p:cNvPr>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 xmlns:a16="http://schemas.microsoft.com/office/drawing/2014/main" id="{94B1C769-5C0E-4CDE-B875-B1D30734C568}"/>
              </a:ext>
            </a:extLst>
          </p:cNvPr>
          <p:cNvSpPr>
            <a:spLocks noGrp="1"/>
          </p:cNvSpPr>
          <p:nvPr>
            <p:ph type="dt" sz="half" idx="10"/>
          </p:nvPr>
        </p:nvSpPr>
        <p:spPr/>
        <p:txBody>
          <a:bodyPr/>
          <a:lstStyle/>
          <a:p>
            <a:fld id="{500509E9-993D-4A33-9ABE-913133C67F4C}" type="datetimeFigureOut">
              <a:rPr lang="ru-RU" smtClean="0">
                <a:solidFill>
                  <a:prstClr val="black">
                    <a:tint val="75000"/>
                  </a:prstClr>
                </a:solidFill>
              </a:rPr>
              <a:pPr/>
              <a:t>05.03.2021</a:t>
            </a:fld>
            <a:endParaRPr lang="ru-RU">
              <a:solidFill>
                <a:prstClr val="black">
                  <a:tint val="75000"/>
                </a:prstClr>
              </a:solidFill>
            </a:endParaRPr>
          </a:p>
        </p:txBody>
      </p:sp>
      <p:sp>
        <p:nvSpPr>
          <p:cNvPr id="6" name="Нижний колонтитул 5">
            <a:extLst>
              <a:ext uri="{FF2B5EF4-FFF2-40B4-BE49-F238E27FC236}">
                <a16:creationId xmlns="" xmlns:a16="http://schemas.microsoft.com/office/drawing/2014/main" id="{F62237C3-5A74-4CD2-98B4-E871FF6E6B13}"/>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 xmlns:a16="http://schemas.microsoft.com/office/drawing/2014/main" id="{69796511-1D87-41EA-85D9-20794EB7D02A}"/>
              </a:ext>
            </a:extLst>
          </p:cNvPr>
          <p:cNvSpPr>
            <a:spLocks noGrp="1"/>
          </p:cNvSpPr>
          <p:nvPr>
            <p:ph type="sldNum" sz="quarter" idx="12"/>
          </p:nvPr>
        </p:nvSpPr>
        <p:spPr/>
        <p:txBody>
          <a:bodyPr/>
          <a:lstStyle/>
          <a:p>
            <a:fld id="{FB221823-9C1B-4E8A-896F-FA443491F46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717184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4D789EA5-8168-45C8-9AA8-1CB341481225}"/>
              </a:ext>
            </a:extLst>
          </p:cNvPr>
          <p:cNvSpPr>
            <a:spLocks noGrp="1"/>
          </p:cNvSpPr>
          <p:nvPr>
            <p:ph type="title"/>
          </p:nvPr>
        </p:nvSpPr>
        <p:spPr>
          <a:xfrm>
            <a:off x="629841" y="365129"/>
            <a:ext cx="7886700" cy="1325563"/>
          </a:xfrm>
        </p:spPr>
        <p:txBody>
          <a:bodyPr/>
          <a:lstStyle/>
          <a:p>
            <a:r>
              <a:rPr lang="ru-RU"/>
              <a:t>Образец заголовка</a:t>
            </a:r>
          </a:p>
        </p:txBody>
      </p:sp>
      <p:sp>
        <p:nvSpPr>
          <p:cNvPr id="3" name="Текст 2">
            <a:extLst>
              <a:ext uri="{FF2B5EF4-FFF2-40B4-BE49-F238E27FC236}">
                <a16:creationId xmlns="" xmlns:a16="http://schemas.microsoft.com/office/drawing/2014/main" id="{25D1B93C-655D-4044-ACF6-0EE144F3A476}"/>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 xmlns:a16="http://schemas.microsoft.com/office/drawing/2014/main" id="{A3C62A1B-4B5D-4C67-8480-5FE0739B4F07}"/>
              </a:ext>
            </a:extLst>
          </p:cNvPr>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 xmlns:a16="http://schemas.microsoft.com/office/drawing/2014/main" id="{E420433F-B7ED-44C3-853B-2BDA11045E71}"/>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 xmlns:a16="http://schemas.microsoft.com/office/drawing/2014/main" id="{4345E86F-71B3-4B5F-A51C-3763F09032FC}"/>
              </a:ext>
            </a:extLst>
          </p:cNvPr>
          <p:cNvSpPr>
            <a:spLocks noGrp="1"/>
          </p:cNvSpPr>
          <p:nvPr>
            <p:ph sz="quarter" idx="4"/>
          </p:nvPr>
        </p:nvSpPr>
        <p:spPr>
          <a:xfrm>
            <a:off x="4629152"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 xmlns:a16="http://schemas.microsoft.com/office/drawing/2014/main" id="{2C4E56C3-B14A-4683-B174-D4BFCE86FBD0}"/>
              </a:ext>
            </a:extLst>
          </p:cNvPr>
          <p:cNvSpPr>
            <a:spLocks noGrp="1"/>
          </p:cNvSpPr>
          <p:nvPr>
            <p:ph type="dt" sz="half" idx="10"/>
          </p:nvPr>
        </p:nvSpPr>
        <p:spPr/>
        <p:txBody>
          <a:bodyPr/>
          <a:lstStyle/>
          <a:p>
            <a:fld id="{500509E9-993D-4A33-9ABE-913133C67F4C}" type="datetimeFigureOut">
              <a:rPr lang="ru-RU" smtClean="0">
                <a:solidFill>
                  <a:prstClr val="black">
                    <a:tint val="75000"/>
                  </a:prstClr>
                </a:solidFill>
              </a:rPr>
              <a:pPr/>
              <a:t>05.03.2021</a:t>
            </a:fld>
            <a:endParaRPr lang="ru-RU">
              <a:solidFill>
                <a:prstClr val="black">
                  <a:tint val="75000"/>
                </a:prstClr>
              </a:solidFill>
            </a:endParaRPr>
          </a:p>
        </p:txBody>
      </p:sp>
      <p:sp>
        <p:nvSpPr>
          <p:cNvPr id="8" name="Нижний колонтитул 7">
            <a:extLst>
              <a:ext uri="{FF2B5EF4-FFF2-40B4-BE49-F238E27FC236}">
                <a16:creationId xmlns="" xmlns:a16="http://schemas.microsoft.com/office/drawing/2014/main" id="{43A208A4-3A47-444D-8CB2-5777D971FD70}"/>
              </a:ext>
            </a:extLst>
          </p:cNvPr>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a:extLst>
              <a:ext uri="{FF2B5EF4-FFF2-40B4-BE49-F238E27FC236}">
                <a16:creationId xmlns="" xmlns:a16="http://schemas.microsoft.com/office/drawing/2014/main" id="{4C53EE43-8308-4432-BC7A-AF52434535FB}"/>
              </a:ext>
            </a:extLst>
          </p:cNvPr>
          <p:cNvSpPr>
            <a:spLocks noGrp="1"/>
          </p:cNvSpPr>
          <p:nvPr>
            <p:ph type="sldNum" sz="quarter" idx="12"/>
          </p:nvPr>
        </p:nvSpPr>
        <p:spPr/>
        <p:txBody>
          <a:bodyPr/>
          <a:lstStyle/>
          <a:p>
            <a:fld id="{FB221823-9C1B-4E8A-896F-FA443491F46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3363050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EF679B3B-BEF3-4744-8B33-9B5EC67101B3}"/>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 xmlns:a16="http://schemas.microsoft.com/office/drawing/2014/main" id="{0CC21EB2-22AE-4B97-8DB5-0655BA5A77EF}"/>
              </a:ext>
            </a:extLst>
          </p:cNvPr>
          <p:cNvSpPr>
            <a:spLocks noGrp="1"/>
          </p:cNvSpPr>
          <p:nvPr>
            <p:ph type="dt" sz="half" idx="10"/>
          </p:nvPr>
        </p:nvSpPr>
        <p:spPr/>
        <p:txBody>
          <a:bodyPr/>
          <a:lstStyle/>
          <a:p>
            <a:fld id="{500509E9-993D-4A33-9ABE-913133C67F4C}" type="datetimeFigureOut">
              <a:rPr lang="ru-RU" smtClean="0">
                <a:solidFill>
                  <a:prstClr val="black">
                    <a:tint val="75000"/>
                  </a:prstClr>
                </a:solidFill>
              </a:rPr>
              <a:pPr/>
              <a:t>05.03.2021</a:t>
            </a:fld>
            <a:endParaRPr lang="ru-RU">
              <a:solidFill>
                <a:prstClr val="black">
                  <a:tint val="75000"/>
                </a:prstClr>
              </a:solidFill>
            </a:endParaRPr>
          </a:p>
        </p:txBody>
      </p:sp>
      <p:sp>
        <p:nvSpPr>
          <p:cNvPr id="4" name="Нижний колонтитул 3">
            <a:extLst>
              <a:ext uri="{FF2B5EF4-FFF2-40B4-BE49-F238E27FC236}">
                <a16:creationId xmlns="" xmlns:a16="http://schemas.microsoft.com/office/drawing/2014/main" id="{B92829F2-EE7F-4B76-ABB9-9A5261C8FC08}"/>
              </a:ext>
            </a:extLst>
          </p:cNvPr>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a:extLst>
              <a:ext uri="{FF2B5EF4-FFF2-40B4-BE49-F238E27FC236}">
                <a16:creationId xmlns="" xmlns:a16="http://schemas.microsoft.com/office/drawing/2014/main" id="{8F95F176-CC87-4801-98C7-3B98D4518EE5}"/>
              </a:ext>
            </a:extLst>
          </p:cNvPr>
          <p:cNvSpPr>
            <a:spLocks noGrp="1"/>
          </p:cNvSpPr>
          <p:nvPr>
            <p:ph type="sldNum" sz="quarter" idx="12"/>
          </p:nvPr>
        </p:nvSpPr>
        <p:spPr/>
        <p:txBody>
          <a:bodyPr/>
          <a:lstStyle/>
          <a:p>
            <a:fld id="{FB221823-9C1B-4E8A-896F-FA443491F46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736983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 xmlns:a16="http://schemas.microsoft.com/office/drawing/2014/main" id="{804277B9-ECAA-4C6A-AC4B-79DC87DAA10D}"/>
              </a:ext>
            </a:extLst>
          </p:cNvPr>
          <p:cNvSpPr>
            <a:spLocks noGrp="1"/>
          </p:cNvSpPr>
          <p:nvPr>
            <p:ph type="dt" sz="half" idx="10"/>
          </p:nvPr>
        </p:nvSpPr>
        <p:spPr/>
        <p:txBody>
          <a:bodyPr/>
          <a:lstStyle/>
          <a:p>
            <a:fld id="{500509E9-993D-4A33-9ABE-913133C67F4C}" type="datetimeFigureOut">
              <a:rPr lang="ru-RU" smtClean="0">
                <a:solidFill>
                  <a:prstClr val="black">
                    <a:tint val="75000"/>
                  </a:prstClr>
                </a:solidFill>
              </a:rPr>
              <a:pPr/>
              <a:t>05.03.2021</a:t>
            </a:fld>
            <a:endParaRPr lang="ru-RU">
              <a:solidFill>
                <a:prstClr val="black">
                  <a:tint val="75000"/>
                </a:prstClr>
              </a:solidFill>
            </a:endParaRPr>
          </a:p>
        </p:txBody>
      </p:sp>
      <p:sp>
        <p:nvSpPr>
          <p:cNvPr id="3" name="Нижний колонтитул 2">
            <a:extLst>
              <a:ext uri="{FF2B5EF4-FFF2-40B4-BE49-F238E27FC236}">
                <a16:creationId xmlns="" xmlns:a16="http://schemas.microsoft.com/office/drawing/2014/main" id="{7442EB0F-9E4C-4789-A27A-D363227EB82F}"/>
              </a:ext>
            </a:extLst>
          </p:cNvPr>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a:extLst>
              <a:ext uri="{FF2B5EF4-FFF2-40B4-BE49-F238E27FC236}">
                <a16:creationId xmlns="" xmlns:a16="http://schemas.microsoft.com/office/drawing/2014/main" id="{05D906AD-5C09-4743-A9FA-10E4B00835BF}"/>
              </a:ext>
            </a:extLst>
          </p:cNvPr>
          <p:cNvSpPr>
            <a:spLocks noGrp="1"/>
          </p:cNvSpPr>
          <p:nvPr>
            <p:ph type="sldNum" sz="quarter" idx="12"/>
          </p:nvPr>
        </p:nvSpPr>
        <p:spPr/>
        <p:txBody>
          <a:bodyPr/>
          <a:lstStyle/>
          <a:p>
            <a:fld id="{FB221823-9C1B-4E8A-896F-FA443491F46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6361552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3E8A3DD1-140B-4A2D-8F2B-C67BA2724ED8}"/>
              </a:ext>
            </a:extLst>
          </p:cNvPr>
          <p:cNvSpPr>
            <a:spLocks noGrp="1"/>
          </p:cNvSpPr>
          <p:nvPr>
            <p:ph type="title"/>
          </p:nvPr>
        </p:nvSpPr>
        <p:spPr>
          <a:xfrm>
            <a:off x="629841" y="457200"/>
            <a:ext cx="2949178"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 xmlns:a16="http://schemas.microsoft.com/office/drawing/2014/main" id="{07809745-1D87-415C-B94C-1F1B71383EC2}"/>
              </a:ext>
            </a:extLst>
          </p:cNvPr>
          <p:cNvSpPr>
            <a:spLocks noGrp="1"/>
          </p:cNvSpPr>
          <p:nvPr>
            <p:ph idx="1"/>
          </p:nvPr>
        </p:nvSpPr>
        <p:spPr>
          <a:xfrm>
            <a:off x="3887391" y="987484"/>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 xmlns:a16="http://schemas.microsoft.com/office/drawing/2014/main" id="{6771E4C3-ABAF-4CEC-956D-A0A6E13080DF}"/>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 xmlns:a16="http://schemas.microsoft.com/office/drawing/2014/main" id="{E897B93B-BCE2-48CA-ADEF-A3996472CE1A}"/>
              </a:ext>
            </a:extLst>
          </p:cNvPr>
          <p:cNvSpPr>
            <a:spLocks noGrp="1"/>
          </p:cNvSpPr>
          <p:nvPr>
            <p:ph type="dt" sz="half" idx="10"/>
          </p:nvPr>
        </p:nvSpPr>
        <p:spPr/>
        <p:txBody>
          <a:bodyPr/>
          <a:lstStyle/>
          <a:p>
            <a:fld id="{500509E9-993D-4A33-9ABE-913133C67F4C}" type="datetimeFigureOut">
              <a:rPr lang="ru-RU" smtClean="0">
                <a:solidFill>
                  <a:prstClr val="black">
                    <a:tint val="75000"/>
                  </a:prstClr>
                </a:solidFill>
              </a:rPr>
              <a:pPr/>
              <a:t>05.03.2021</a:t>
            </a:fld>
            <a:endParaRPr lang="ru-RU">
              <a:solidFill>
                <a:prstClr val="black">
                  <a:tint val="75000"/>
                </a:prstClr>
              </a:solidFill>
            </a:endParaRPr>
          </a:p>
        </p:txBody>
      </p:sp>
      <p:sp>
        <p:nvSpPr>
          <p:cNvPr id="6" name="Нижний колонтитул 5">
            <a:extLst>
              <a:ext uri="{FF2B5EF4-FFF2-40B4-BE49-F238E27FC236}">
                <a16:creationId xmlns="" xmlns:a16="http://schemas.microsoft.com/office/drawing/2014/main" id="{4423154D-5DC7-444A-BDBD-E0AEB1351653}"/>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 xmlns:a16="http://schemas.microsoft.com/office/drawing/2014/main" id="{219AD0FE-5E25-4F05-9942-B48C1E9D20EC}"/>
              </a:ext>
            </a:extLst>
          </p:cNvPr>
          <p:cNvSpPr>
            <a:spLocks noGrp="1"/>
          </p:cNvSpPr>
          <p:nvPr>
            <p:ph type="sldNum" sz="quarter" idx="12"/>
          </p:nvPr>
        </p:nvSpPr>
        <p:spPr/>
        <p:txBody>
          <a:bodyPr/>
          <a:lstStyle/>
          <a:p>
            <a:fld id="{FB221823-9C1B-4E8A-896F-FA443491F46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771966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E917C04B-1EE0-43C5-B3BD-E59192EAE20F}"/>
              </a:ext>
            </a:extLst>
          </p:cNvPr>
          <p:cNvSpPr>
            <a:spLocks noGrp="1"/>
          </p:cNvSpPr>
          <p:nvPr>
            <p:ph type="title"/>
          </p:nvPr>
        </p:nvSpPr>
        <p:spPr>
          <a:xfrm>
            <a:off x="629841" y="457200"/>
            <a:ext cx="2949178"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 xmlns:a16="http://schemas.microsoft.com/office/drawing/2014/main" id="{8BD7F1B6-9571-412A-A783-C7E663A7DC2D}"/>
              </a:ext>
            </a:extLst>
          </p:cNvPr>
          <p:cNvSpPr>
            <a:spLocks noGrp="1"/>
          </p:cNvSpPr>
          <p:nvPr>
            <p:ph type="pic" idx="1"/>
          </p:nvPr>
        </p:nvSpPr>
        <p:spPr>
          <a:xfrm>
            <a:off x="3887391" y="987484"/>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 xmlns:a16="http://schemas.microsoft.com/office/drawing/2014/main" id="{20F9C63B-348D-4807-B6BB-757BFEE9FC81}"/>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 xmlns:a16="http://schemas.microsoft.com/office/drawing/2014/main" id="{1CCF00F5-9A4D-4B95-86D3-78369EE74599}"/>
              </a:ext>
            </a:extLst>
          </p:cNvPr>
          <p:cNvSpPr>
            <a:spLocks noGrp="1"/>
          </p:cNvSpPr>
          <p:nvPr>
            <p:ph type="dt" sz="half" idx="10"/>
          </p:nvPr>
        </p:nvSpPr>
        <p:spPr/>
        <p:txBody>
          <a:bodyPr/>
          <a:lstStyle/>
          <a:p>
            <a:fld id="{500509E9-993D-4A33-9ABE-913133C67F4C}" type="datetimeFigureOut">
              <a:rPr lang="ru-RU" smtClean="0">
                <a:solidFill>
                  <a:prstClr val="black">
                    <a:tint val="75000"/>
                  </a:prstClr>
                </a:solidFill>
              </a:rPr>
              <a:pPr/>
              <a:t>05.03.2021</a:t>
            </a:fld>
            <a:endParaRPr lang="ru-RU">
              <a:solidFill>
                <a:prstClr val="black">
                  <a:tint val="75000"/>
                </a:prstClr>
              </a:solidFill>
            </a:endParaRPr>
          </a:p>
        </p:txBody>
      </p:sp>
      <p:sp>
        <p:nvSpPr>
          <p:cNvPr id="6" name="Нижний колонтитул 5">
            <a:extLst>
              <a:ext uri="{FF2B5EF4-FFF2-40B4-BE49-F238E27FC236}">
                <a16:creationId xmlns="" xmlns:a16="http://schemas.microsoft.com/office/drawing/2014/main" id="{26687A25-B48A-46C6-9352-17D15CFB38BD}"/>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 xmlns:a16="http://schemas.microsoft.com/office/drawing/2014/main" id="{823006E8-FEDB-450F-8BF6-FC7D85A042F9}"/>
              </a:ext>
            </a:extLst>
          </p:cNvPr>
          <p:cNvSpPr>
            <a:spLocks noGrp="1"/>
          </p:cNvSpPr>
          <p:nvPr>
            <p:ph type="sldNum" sz="quarter" idx="12"/>
          </p:nvPr>
        </p:nvSpPr>
        <p:spPr/>
        <p:txBody>
          <a:bodyPr/>
          <a:lstStyle/>
          <a:p>
            <a:fld id="{FB221823-9C1B-4E8A-896F-FA443491F46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310287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5EE11034-A203-4F15-8779-C47133316319}"/>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 xmlns:a16="http://schemas.microsoft.com/office/drawing/2014/main" id="{8C63C5F1-A19F-4057-BC50-AF118A6A9D6F}"/>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52B16B44-10FD-4DF0-AC6A-8AF59A4BF465}"/>
              </a:ext>
            </a:extLst>
          </p:cNvPr>
          <p:cNvSpPr>
            <a:spLocks noGrp="1"/>
          </p:cNvSpPr>
          <p:nvPr>
            <p:ph type="dt" sz="half" idx="10"/>
          </p:nvPr>
        </p:nvSpPr>
        <p:spPr/>
        <p:txBody>
          <a:bodyPr/>
          <a:lstStyle/>
          <a:p>
            <a:fld id="{500509E9-993D-4A33-9ABE-913133C67F4C}" type="datetimeFigureOut">
              <a:rPr lang="ru-RU" smtClean="0">
                <a:solidFill>
                  <a:prstClr val="black">
                    <a:tint val="75000"/>
                  </a:prstClr>
                </a:solidFill>
              </a:rPr>
              <a:pPr/>
              <a:t>05.03.2021</a:t>
            </a:fld>
            <a:endParaRPr lang="ru-RU">
              <a:solidFill>
                <a:prstClr val="black">
                  <a:tint val="75000"/>
                </a:prstClr>
              </a:solidFill>
            </a:endParaRPr>
          </a:p>
        </p:txBody>
      </p:sp>
      <p:sp>
        <p:nvSpPr>
          <p:cNvPr id="5" name="Нижний колонтитул 4">
            <a:extLst>
              <a:ext uri="{FF2B5EF4-FFF2-40B4-BE49-F238E27FC236}">
                <a16:creationId xmlns="" xmlns:a16="http://schemas.microsoft.com/office/drawing/2014/main" id="{A85FB6A7-C2D7-46DD-8BE0-6FFC4EF65E44}"/>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 xmlns:a16="http://schemas.microsoft.com/office/drawing/2014/main" id="{9C56C952-1988-49AC-9406-8596A044036F}"/>
              </a:ext>
            </a:extLst>
          </p:cNvPr>
          <p:cNvSpPr>
            <a:spLocks noGrp="1"/>
          </p:cNvSpPr>
          <p:nvPr>
            <p:ph type="sldNum" sz="quarter" idx="12"/>
          </p:nvPr>
        </p:nvSpPr>
        <p:spPr/>
        <p:txBody>
          <a:bodyPr/>
          <a:lstStyle/>
          <a:p>
            <a:fld id="{FB221823-9C1B-4E8A-896F-FA443491F46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132464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 xmlns:a16="http://schemas.microsoft.com/office/drawing/2014/main" id="{28D0B2F4-6CB6-4AFB-B7E6-F563F3BDB363}"/>
              </a:ext>
            </a:extLst>
          </p:cNvPr>
          <p:cNvSpPr>
            <a:spLocks noGrp="1"/>
          </p:cNvSpPr>
          <p:nvPr>
            <p:ph type="title" orient="vert"/>
          </p:nvPr>
        </p:nvSpPr>
        <p:spPr>
          <a:xfrm>
            <a:off x="6543676" y="365125"/>
            <a:ext cx="1971675" cy="5811838"/>
          </a:xfrm>
        </p:spPr>
        <p:txBody>
          <a:bodyPr vert="eaVert"/>
          <a:lstStyle/>
          <a:p>
            <a:r>
              <a:rPr lang="ru-RU"/>
              <a:t>Образец заголовка</a:t>
            </a:r>
          </a:p>
        </p:txBody>
      </p:sp>
      <p:sp>
        <p:nvSpPr>
          <p:cNvPr id="3" name="Вертикальный текст 2">
            <a:extLst>
              <a:ext uri="{FF2B5EF4-FFF2-40B4-BE49-F238E27FC236}">
                <a16:creationId xmlns="" xmlns:a16="http://schemas.microsoft.com/office/drawing/2014/main" id="{148F800C-0BA4-4759-AEA9-7A3654F2DA56}"/>
              </a:ext>
            </a:extLst>
          </p:cNvPr>
          <p:cNvSpPr>
            <a:spLocks noGrp="1"/>
          </p:cNvSpPr>
          <p:nvPr>
            <p:ph type="body" orient="vert" idx="1"/>
          </p:nvPr>
        </p:nvSpPr>
        <p:spPr>
          <a:xfrm>
            <a:off x="628652"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D2395D84-706A-4570-AB54-7DF8C2D915EA}"/>
              </a:ext>
            </a:extLst>
          </p:cNvPr>
          <p:cNvSpPr>
            <a:spLocks noGrp="1"/>
          </p:cNvSpPr>
          <p:nvPr>
            <p:ph type="dt" sz="half" idx="10"/>
          </p:nvPr>
        </p:nvSpPr>
        <p:spPr/>
        <p:txBody>
          <a:bodyPr/>
          <a:lstStyle/>
          <a:p>
            <a:fld id="{500509E9-993D-4A33-9ABE-913133C67F4C}" type="datetimeFigureOut">
              <a:rPr lang="ru-RU" smtClean="0">
                <a:solidFill>
                  <a:prstClr val="black">
                    <a:tint val="75000"/>
                  </a:prstClr>
                </a:solidFill>
              </a:rPr>
              <a:pPr/>
              <a:t>05.03.2021</a:t>
            </a:fld>
            <a:endParaRPr lang="ru-RU">
              <a:solidFill>
                <a:prstClr val="black">
                  <a:tint val="75000"/>
                </a:prstClr>
              </a:solidFill>
            </a:endParaRPr>
          </a:p>
        </p:txBody>
      </p:sp>
      <p:sp>
        <p:nvSpPr>
          <p:cNvPr id="5" name="Нижний колонтитул 4">
            <a:extLst>
              <a:ext uri="{FF2B5EF4-FFF2-40B4-BE49-F238E27FC236}">
                <a16:creationId xmlns="" xmlns:a16="http://schemas.microsoft.com/office/drawing/2014/main" id="{1D217354-521B-4031-8AA6-F0FE912909C3}"/>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 xmlns:a16="http://schemas.microsoft.com/office/drawing/2014/main" id="{29746E13-8ACC-434B-BAE9-9CB45E9B0AAC}"/>
              </a:ext>
            </a:extLst>
          </p:cNvPr>
          <p:cNvSpPr>
            <a:spLocks noGrp="1"/>
          </p:cNvSpPr>
          <p:nvPr>
            <p:ph type="sldNum" sz="quarter" idx="12"/>
          </p:nvPr>
        </p:nvSpPr>
        <p:spPr/>
        <p:txBody>
          <a:bodyPr/>
          <a:lstStyle/>
          <a:p>
            <a:fld id="{FB221823-9C1B-4E8A-896F-FA443491F46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5406425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335B0F0A-01F7-4669-A518-FB5F8E26C987}"/>
              </a:ext>
            </a:extLst>
          </p:cNvPr>
          <p:cNvSpPr>
            <a:spLocks noGrp="1"/>
          </p:cNvSpPr>
          <p:nvPr>
            <p:ph type="ctrTitle"/>
          </p:nvPr>
        </p:nvSpPr>
        <p:spPr>
          <a:xfrm>
            <a:off x="1143000" y="1122363"/>
            <a:ext cx="6858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 xmlns:a16="http://schemas.microsoft.com/office/drawing/2014/main" id="{978A3567-78FA-4BC4-8D29-FEFE9F8AC3FB}"/>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 xmlns:a16="http://schemas.microsoft.com/office/drawing/2014/main" id="{E616CC5F-D317-4CA4-8821-FF0D24970DF9}"/>
              </a:ext>
            </a:extLst>
          </p:cNvPr>
          <p:cNvSpPr>
            <a:spLocks noGrp="1"/>
          </p:cNvSpPr>
          <p:nvPr>
            <p:ph type="dt" sz="half" idx="10"/>
          </p:nvPr>
        </p:nvSpPr>
        <p:spPr/>
        <p:txBody>
          <a:bodyPr/>
          <a:lstStyle/>
          <a:p>
            <a:fld id="{500509E9-993D-4A33-9ABE-913133C67F4C}" type="datetimeFigureOut">
              <a:rPr lang="ru-RU" smtClean="0">
                <a:solidFill>
                  <a:prstClr val="black">
                    <a:tint val="75000"/>
                  </a:prstClr>
                </a:solidFill>
              </a:rPr>
              <a:pPr/>
              <a:t>05.03.2021</a:t>
            </a:fld>
            <a:endParaRPr lang="ru-RU">
              <a:solidFill>
                <a:prstClr val="black">
                  <a:tint val="75000"/>
                </a:prstClr>
              </a:solidFill>
            </a:endParaRPr>
          </a:p>
        </p:txBody>
      </p:sp>
      <p:sp>
        <p:nvSpPr>
          <p:cNvPr id="5" name="Нижний колонтитул 4">
            <a:extLst>
              <a:ext uri="{FF2B5EF4-FFF2-40B4-BE49-F238E27FC236}">
                <a16:creationId xmlns="" xmlns:a16="http://schemas.microsoft.com/office/drawing/2014/main" id="{AC37C488-B00D-4397-9F7B-0BE1DD38C6F8}"/>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 xmlns:a16="http://schemas.microsoft.com/office/drawing/2014/main" id="{35F3F92C-B872-474E-A9A0-BA2210D96CFA}"/>
              </a:ext>
            </a:extLst>
          </p:cNvPr>
          <p:cNvSpPr>
            <a:spLocks noGrp="1"/>
          </p:cNvSpPr>
          <p:nvPr>
            <p:ph type="sldNum" sz="quarter" idx="12"/>
          </p:nvPr>
        </p:nvSpPr>
        <p:spPr/>
        <p:txBody>
          <a:bodyPr/>
          <a:lstStyle/>
          <a:p>
            <a:fld id="{FB221823-9C1B-4E8A-896F-FA443491F46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240735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6931D493-BAD0-449B-85D4-23389F4B835D}"/>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 xmlns:a16="http://schemas.microsoft.com/office/drawing/2014/main" id="{2CBDB958-AD4E-4FB5-B0A7-47B8D3EEC41B}"/>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CA156365-20E8-418D-9185-EDB4B226B002}"/>
              </a:ext>
            </a:extLst>
          </p:cNvPr>
          <p:cNvSpPr>
            <a:spLocks noGrp="1"/>
          </p:cNvSpPr>
          <p:nvPr>
            <p:ph type="dt" sz="half" idx="10"/>
          </p:nvPr>
        </p:nvSpPr>
        <p:spPr/>
        <p:txBody>
          <a:bodyPr/>
          <a:lstStyle/>
          <a:p>
            <a:fld id="{500509E9-993D-4A33-9ABE-913133C67F4C}" type="datetimeFigureOut">
              <a:rPr lang="ru-RU" smtClean="0">
                <a:solidFill>
                  <a:prstClr val="black">
                    <a:tint val="75000"/>
                  </a:prstClr>
                </a:solidFill>
              </a:rPr>
              <a:pPr/>
              <a:t>05.03.2021</a:t>
            </a:fld>
            <a:endParaRPr lang="ru-RU">
              <a:solidFill>
                <a:prstClr val="black">
                  <a:tint val="75000"/>
                </a:prstClr>
              </a:solidFill>
            </a:endParaRPr>
          </a:p>
        </p:txBody>
      </p:sp>
      <p:sp>
        <p:nvSpPr>
          <p:cNvPr id="5" name="Нижний колонтитул 4">
            <a:extLst>
              <a:ext uri="{FF2B5EF4-FFF2-40B4-BE49-F238E27FC236}">
                <a16:creationId xmlns="" xmlns:a16="http://schemas.microsoft.com/office/drawing/2014/main" id="{EEA8B25D-4907-44DB-ABA2-F0F084DB0EF8}"/>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 xmlns:a16="http://schemas.microsoft.com/office/drawing/2014/main" id="{16A9BA1C-A63D-42BA-91E5-B3C61F6604FF}"/>
              </a:ext>
            </a:extLst>
          </p:cNvPr>
          <p:cNvSpPr>
            <a:spLocks noGrp="1"/>
          </p:cNvSpPr>
          <p:nvPr>
            <p:ph type="sldNum" sz="quarter" idx="12"/>
          </p:nvPr>
        </p:nvSpPr>
        <p:spPr/>
        <p:txBody>
          <a:bodyPr/>
          <a:lstStyle/>
          <a:p>
            <a:fld id="{FB221823-9C1B-4E8A-896F-FA443491F46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88579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11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05.03.2021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721FD9DC-18E5-4DAB-836A-78B96AF5938F}"/>
              </a:ext>
            </a:extLst>
          </p:cNvPr>
          <p:cNvSpPr>
            <a:spLocks noGrp="1"/>
          </p:cNvSpPr>
          <p:nvPr>
            <p:ph type="title"/>
          </p:nvPr>
        </p:nvSpPr>
        <p:spPr>
          <a:xfrm>
            <a:off x="623888" y="1709791"/>
            <a:ext cx="78867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 xmlns:a16="http://schemas.microsoft.com/office/drawing/2014/main" id="{CF1ABD56-BC13-4A81-9E30-ACB35AF1F599}"/>
              </a:ext>
            </a:extLst>
          </p:cNvPr>
          <p:cNvSpPr>
            <a:spLocks noGrp="1"/>
          </p:cNvSpPr>
          <p:nvPr>
            <p:ph type="body" idx="1"/>
          </p:nvPr>
        </p:nvSpPr>
        <p:spPr>
          <a:xfrm>
            <a:off x="623888" y="4589516"/>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 xmlns:a16="http://schemas.microsoft.com/office/drawing/2014/main" id="{15B1E64E-5B7F-4358-A0B8-EFCD43AD69E4}"/>
              </a:ext>
            </a:extLst>
          </p:cNvPr>
          <p:cNvSpPr>
            <a:spLocks noGrp="1"/>
          </p:cNvSpPr>
          <p:nvPr>
            <p:ph type="dt" sz="half" idx="10"/>
          </p:nvPr>
        </p:nvSpPr>
        <p:spPr/>
        <p:txBody>
          <a:bodyPr/>
          <a:lstStyle/>
          <a:p>
            <a:fld id="{500509E9-993D-4A33-9ABE-913133C67F4C}" type="datetimeFigureOut">
              <a:rPr lang="ru-RU" smtClean="0">
                <a:solidFill>
                  <a:prstClr val="black">
                    <a:tint val="75000"/>
                  </a:prstClr>
                </a:solidFill>
              </a:rPr>
              <a:pPr/>
              <a:t>05.03.2021</a:t>
            </a:fld>
            <a:endParaRPr lang="ru-RU">
              <a:solidFill>
                <a:prstClr val="black">
                  <a:tint val="75000"/>
                </a:prstClr>
              </a:solidFill>
            </a:endParaRPr>
          </a:p>
        </p:txBody>
      </p:sp>
      <p:sp>
        <p:nvSpPr>
          <p:cNvPr id="5" name="Нижний колонтитул 4">
            <a:extLst>
              <a:ext uri="{FF2B5EF4-FFF2-40B4-BE49-F238E27FC236}">
                <a16:creationId xmlns="" xmlns:a16="http://schemas.microsoft.com/office/drawing/2014/main" id="{73C63F8A-1DAF-4EA2-B89D-5AD4DF3A218A}"/>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 xmlns:a16="http://schemas.microsoft.com/office/drawing/2014/main" id="{2C27656A-8CF9-404B-A397-9EB676C27D5D}"/>
              </a:ext>
            </a:extLst>
          </p:cNvPr>
          <p:cNvSpPr>
            <a:spLocks noGrp="1"/>
          </p:cNvSpPr>
          <p:nvPr>
            <p:ph type="sldNum" sz="quarter" idx="12"/>
          </p:nvPr>
        </p:nvSpPr>
        <p:spPr/>
        <p:txBody>
          <a:bodyPr/>
          <a:lstStyle/>
          <a:p>
            <a:fld id="{FB221823-9C1B-4E8A-896F-FA443491F46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341048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1E506740-2FD5-4C80-9298-25F81039B4A8}"/>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 xmlns:a16="http://schemas.microsoft.com/office/drawing/2014/main" id="{F7A9A5E2-3A0B-4188-92A0-737BBF5A5882}"/>
              </a:ext>
            </a:extLst>
          </p:cNvPr>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 xmlns:a16="http://schemas.microsoft.com/office/drawing/2014/main" id="{04E530A6-66B2-4E40-9731-BB7FE313C95E}"/>
              </a:ext>
            </a:extLst>
          </p:cNvPr>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 xmlns:a16="http://schemas.microsoft.com/office/drawing/2014/main" id="{94B1C769-5C0E-4CDE-B875-B1D30734C568}"/>
              </a:ext>
            </a:extLst>
          </p:cNvPr>
          <p:cNvSpPr>
            <a:spLocks noGrp="1"/>
          </p:cNvSpPr>
          <p:nvPr>
            <p:ph type="dt" sz="half" idx="10"/>
          </p:nvPr>
        </p:nvSpPr>
        <p:spPr/>
        <p:txBody>
          <a:bodyPr/>
          <a:lstStyle/>
          <a:p>
            <a:fld id="{500509E9-993D-4A33-9ABE-913133C67F4C}" type="datetimeFigureOut">
              <a:rPr lang="ru-RU" smtClean="0">
                <a:solidFill>
                  <a:prstClr val="black">
                    <a:tint val="75000"/>
                  </a:prstClr>
                </a:solidFill>
              </a:rPr>
              <a:pPr/>
              <a:t>05.03.2021</a:t>
            </a:fld>
            <a:endParaRPr lang="ru-RU">
              <a:solidFill>
                <a:prstClr val="black">
                  <a:tint val="75000"/>
                </a:prstClr>
              </a:solidFill>
            </a:endParaRPr>
          </a:p>
        </p:txBody>
      </p:sp>
      <p:sp>
        <p:nvSpPr>
          <p:cNvPr id="6" name="Нижний колонтитул 5">
            <a:extLst>
              <a:ext uri="{FF2B5EF4-FFF2-40B4-BE49-F238E27FC236}">
                <a16:creationId xmlns="" xmlns:a16="http://schemas.microsoft.com/office/drawing/2014/main" id="{F62237C3-5A74-4CD2-98B4-E871FF6E6B13}"/>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 xmlns:a16="http://schemas.microsoft.com/office/drawing/2014/main" id="{69796511-1D87-41EA-85D9-20794EB7D02A}"/>
              </a:ext>
            </a:extLst>
          </p:cNvPr>
          <p:cNvSpPr>
            <a:spLocks noGrp="1"/>
          </p:cNvSpPr>
          <p:nvPr>
            <p:ph type="sldNum" sz="quarter" idx="12"/>
          </p:nvPr>
        </p:nvSpPr>
        <p:spPr/>
        <p:txBody>
          <a:bodyPr/>
          <a:lstStyle/>
          <a:p>
            <a:fld id="{FB221823-9C1B-4E8A-896F-FA443491F46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5380511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4D789EA5-8168-45C8-9AA8-1CB341481225}"/>
              </a:ext>
            </a:extLst>
          </p:cNvPr>
          <p:cNvSpPr>
            <a:spLocks noGrp="1"/>
          </p:cNvSpPr>
          <p:nvPr>
            <p:ph type="title"/>
          </p:nvPr>
        </p:nvSpPr>
        <p:spPr>
          <a:xfrm>
            <a:off x="629841" y="365129"/>
            <a:ext cx="7886700" cy="1325563"/>
          </a:xfrm>
        </p:spPr>
        <p:txBody>
          <a:bodyPr/>
          <a:lstStyle/>
          <a:p>
            <a:r>
              <a:rPr lang="ru-RU"/>
              <a:t>Образец заголовка</a:t>
            </a:r>
          </a:p>
        </p:txBody>
      </p:sp>
      <p:sp>
        <p:nvSpPr>
          <p:cNvPr id="3" name="Текст 2">
            <a:extLst>
              <a:ext uri="{FF2B5EF4-FFF2-40B4-BE49-F238E27FC236}">
                <a16:creationId xmlns="" xmlns:a16="http://schemas.microsoft.com/office/drawing/2014/main" id="{25D1B93C-655D-4044-ACF6-0EE144F3A476}"/>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 xmlns:a16="http://schemas.microsoft.com/office/drawing/2014/main" id="{A3C62A1B-4B5D-4C67-8480-5FE0739B4F07}"/>
              </a:ext>
            </a:extLst>
          </p:cNvPr>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 xmlns:a16="http://schemas.microsoft.com/office/drawing/2014/main" id="{E420433F-B7ED-44C3-853B-2BDA11045E71}"/>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 xmlns:a16="http://schemas.microsoft.com/office/drawing/2014/main" id="{4345E86F-71B3-4B5F-A51C-3763F09032FC}"/>
              </a:ext>
            </a:extLst>
          </p:cNvPr>
          <p:cNvSpPr>
            <a:spLocks noGrp="1"/>
          </p:cNvSpPr>
          <p:nvPr>
            <p:ph sz="quarter" idx="4"/>
          </p:nvPr>
        </p:nvSpPr>
        <p:spPr>
          <a:xfrm>
            <a:off x="4629152"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 xmlns:a16="http://schemas.microsoft.com/office/drawing/2014/main" id="{2C4E56C3-B14A-4683-B174-D4BFCE86FBD0}"/>
              </a:ext>
            </a:extLst>
          </p:cNvPr>
          <p:cNvSpPr>
            <a:spLocks noGrp="1"/>
          </p:cNvSpPr>
          <p:nvPr>
            <p:ph type="dt" sz="half" idx="10"/>
          </p:nvPr>
        </p:nvSpPr>
        <p:spPr/>
        <p:txBody>
          <a:bodyPr/>
          <a:lstStyle/>
          <a:p>
            <a:fld id="{500509E9-993D-4A33-9ABE-913133C67F4C}" type="datetimeFigureOut">
              <a:rPr lang="ru-RU" smtClean="0">
                <a:solidFill>
                  <a:prstClr val="black">
                    <a:tint val="75000"/>
                  </a:prstClr>
                </a:solidFill>
              </a:rPr>
              <a:pPr/>
              <a:t>05.03.2021</a:t>
            </a:fld>
            <a:endParaRPr lang="ru-RU">
              <a:solidFill>
                <a:prstClr val="black">
                  <a:tint val="75000"/>
                </a:prstClr>
              </a:solidFill>
            </a:endParaRPr>
          </a:p>
        </p:txBody>
      </p:sp>
      <p:sp>
        <p:nvSpPr>
          <p:cNvPr id="8" name="Нижний колонтитул 7">
            <a:extLst>
              <a:ext uri="{FF2B5EF4-FFF2-40B4-BE49-F238E27FC236}">
                <a16:creationId xmlns="" xmlns:a16="http://schemas.microsoft.com/office/drawing/2014/main" id="{43A208A4-3A47-444D-8CB2-5777D971FD70}"/>
              </a:ext>
            </a:extLst>
          </p:cNvPr>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a:extLst>
              <a:ext uri="{FF2B5EF4-FFF2-40B4-BE49-F238E27FC236}">
                <a16:creationId xmlns="" xmlns:a16="http://schemas.microsoft.com/office/drawing/2014/main" id="{4C53EE43-8308-4432-BC7A-AF52434535FB}"/>
              </a:ext>
            </a:extLst>
          </p:cNvPr>
          <p:cNvSpPr>
            <a:spLocks noGrp="1"/>
          </p:cNvSpPr>
          <p:nvPr>
            <p:ph type="sldNum" sz="quarter" idx="12"/>
          </p:nvPr>
        </p:nvSpPr>
        <p:spPr/>
        <p:txBody>
          <a:bodyPr/>
          <a:lstStyle/>
          <a:p>
            <a:fld id="{FB221823-9C1B-4E8A-896F-FA443491F46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77683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EF679B3B-BEF3-4744-8B33-9B5EC67101B3}"/>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 xmlns:a16="http://schemas.microsoft.com/office/drawing/2014/main" id="{0CC21EB2-22AE-4B97-8DB5-0655BA5A77EF}"/>
              </a:ext>
            </a:extLst>
          </p:cNvPr>
          <p:cNvSpPr>
            <a:spLocks noGrp="1"/>
          </p:cNvSpPr>
          <p:nvPr>
            <p:ph type="dt" sz="half" idx="10"/>
          </p:nvPr>
        </p:nvSpPr>
        <p:spPr/>
        <p:txBody>
          <a:bodyPr/>
          <a:lstStyle/>
          <a:p>
            <a:fld id="{500509E9-993D-4A33-9ABE-913133C67F4C}" type="datetimeFigureOut">
              <a:rPr lang="ru-RU" smtClean="0">
                <a:solidFill>
                  <a:prstClr val="black">
                    <a:tint val="75000"/>
                  </a:prstClr>
                </a:solidFill>
              </a:rPr>
              <a:pPr/>
              <a:t>05.03.2021</a:t>
            </a:fld>
            <a:endParaRPr lang="ru-RU">
              <a:solidFill>
                <a:prstClr val="black">
                  <a:tint val="75000"/>
                </a:prstClr>
              </a:solidFill>
            </a:endParaRPr>
          </a:p>
        </p:txBody>
      </p:sp>
      <p:sp>
        <p:nvSpPr>
          <p:cNvPr id="4" name="Нижний колонтитул 3">
            <a:extLst>
              <a:ext uri="{FF2B5EF4-FFF2-40B4-BE49-F238E27FC236}">
                <a16:creationId xmlns="" xmlns:a16="http://schemas.microsoft.com/office/drawing/2014/main" id="{B92829F2-EE7F-4B76-ABB9-9A5261C8FC08}"/>
              </a:ext>
            </a:extLst>
          </p:cNvPr>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a:extLst>
              <a:ext uri="{FF2B5EF4-FFF2-40B4-BE49-F238E27FC236}">
                <a16:creationId xmlns="" xmlns:a16="http://schemas.microsoft.com/office/drawing/2014/main" id="{8F95F176-CC87-4801-98C7-3B98D4518EE5}"/>
              </a:ext>
            </a:extLst>
          </p:cNvPr>
          <p:cNvSpPr>
            <a:spLocks noGrp="1"/>
          </p:cNvSpPr>
          <p:nvPr>
            <p:ph type="sldNum" sz="quarter" idx="12"/>
          </p:nvPr>
        </p:nvSpPr>
        <p:spPr/>
        <p:txBody>
          <a:bodyPr/>
          <a:lstStyle/>
          <a:p>
            <a:fld id="{FB221823-9C1B-4E8A-896F-FA443491F46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2464073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 xmlns:a16="http://schemas.microsoft.com/office/drawing/2014/main" id="{804277B9-ECAA-4C6A-AC4B-79DC87DAA10D}"/>
              </a:ext>
            </a:extLst>
          </p:cNvPr>
          <p:cNvSpPr>
            <a:spLocks noGrp="1"/>
          </p:cNvSpPr>
          <p:nvPr>
            <p:ph type="dt" sz="half" idx="10"/>
          </p:nvPr>
        </p:nvSpPr>
        <p:spPr/>
        <p:txBody>
          <a:bodyPr/>
          <a:lstStyle/>
          <a:p>
            <a:fld id="{500509E9-993D-4A33-9ABE-913133C67F4C}" type="datetimeFigureOut">
              <a:rPr lang="ru-RU" smtClean="0">
                <a:solidFill>
                  <a:prstClr val="black">
                    <a:tint val="75000"/>
                  </a:prstClr>
                </a:solidFill>
              </a:rPr>
              <a:pPr/>
              <a:t>05.03.2021</a:t>
            </a:fld>
            <a:endParaRPr lang="ru-RU">
              <a:solidFill>
                <a:prstClr val="black">
                  <a:tint val="75000"/>
                </a:prstClr>
              </a:solidFill>
            </a:endParaRPr>
          </a:p>
        </p:txBody>
      </p:sp>
      <p:sp>
        <p:nvSpPr>
          <p:cNvPr id="3" name="Нижний колонтитул 2">
            <a:extLst>
              <a:ext uri="{FF2B5EF4-FFF2-40B4-BE49-F238E27FC236}">
                <a16:creationId xmlns="" xmlns:a16="http://schemas.microsoft.com/office/drawing/2014/main" id="{7442EB0F-9E4C-4789-A27A-D363227EB82F}"/>
              </a:ext>
            </a:extLst>
          </p:cNvPr>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a:extLst>
              <a:ext uri="{FF2B5EF4-FFF2-40B4-BE49-F238E27FC236}">
                <a16:creationId xmlns="" xmlns:a16="http://schemas.microsoft.com/office/drawing/2014/main" id="{05D906AD-5C09-4743-A9FA-10E4B00835BF}"/>
              </a:ext>
            </a:extLst>
          </p:cNvPr>
          <p:cNvSpPr>
            <a:spLocks noGrp="1"/>
          </p:cNvSpPr>
          <p:nvPr>
            <p:ph type="sldNum" sz="quarter" idx="12"/>
          </p:nvPr>
        </p:nvSpPr>
        <p:spPr/>
        <p:txBody>
          <a:bodyPr/>
          <a:lstStyle/>
          <a:p>
            <a:fld id="{FB221823-9C1B-4E8A-896F-FA443491F46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451520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3E8A3DD1-140B-4A2D-8F2B-C67BA2724ED8}"/>
              </a:ext>
            </a:extLst>
          </p:cNvPr>
          <p:cNvSpPr>
            <a:spLocks noGrp="1"/>
          </p:cNvSpPr>
          <p:nvPr>
            <p:ph type="title"/>
          </p:nvPr>
        </p:nvSpPr>
        <p:spPr>
          <a:xfrm>
            <a:off x="629841" y="457200"/>
            <a:ext cx="2949178"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 xmlns:a16="http://schemas.microsoft.com/office/drawing/2014/main" id="{07809745-1D87-415C-B94C-1F1B71383EC2}"/>
              </a:ext>
            </a:extLst>
          </p:cNvPr>
          <p:cNvSpPr>
            <a:spLocks noGrp="1"/>
          </p:cNvSpPr>
          <p:nvPr>
            <p:ph idx="1"/>
          </p:nvPr>
        </p:nvSpPr>
        <p:spPr>
          <a:xfrm>
            <a:off x="3887391" y="98747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 xmlns:a16="http://schemas.microsoft.com/office/drawing/2014/main" id="{6771E4C3-ABAF-4CEC-956D-A0A6E13080DF}"/>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 xmlns:a16="http://schemas.microsoft.com/office/drawing/2014/main" id="{E897B93B-BCE2-48CA-ADEF-A3996472CE1A}"/>
              </a:ext>
            </a:extLst>
          </p:cNvPr>
          <p:cNvSpPr>
            <a:spLocks noGrp="1"/>
          </p:cNvSpPr>
          <p:nvPr>
            <p:ph type="dt" sz="half" idx="10"/>
          </p:nvPr>
        </p:nvSpPr>
        <p:spPr/>
        <p:txBody>
          <a:bodyPr/>
          <a:lstStyle/>
          <a:p>
            <a:fld id="{500509E9-993D-4A33-9ABE-913133C67F4C}" type="datetimeFigureOut">
              <a:rPr lang="ru-RU" smtClean="0">
                <a:solidFill>
                  <a:prstClr val="black">
                    <a:tint val="75000"/>
                  </a:prstClr>
                </a:solidFill>
              </a:rPr>
              <a:pPr/>
              <a:t>05.03.2021</a:t>
            </a:fld>
            <a:endParaRPr lang="ru-RU">
              <a:solidFill>
                <a:prstClr val="black">
                  <a:tint val="75000"/>
                </a:prstClr>
              </a:solidFill>
            </a:endParaRPr>
          </a:p>
        </p:txBody>
      </p:sp>
      <p:sp>
        <p:nvSpPr>
          <p:cNvPr id="6" name="Нижний колонтитул 5">
            <a:extLst>
              <a:ext uri="{FF2B5EF4-FFF2-40B4-BE49-F238E27FC236}">
                <a16:creationId xmlns="" xmlns:a16="http://schemas.microsoft.com/office/drawing/2014/main" id="{4423154D-5DC7-444A-BDBD-E0AEB1351653}"/>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 xmlns:a16="http://schemas.microsoft.com/office/drawing/2014/main" id="{219AD0FE-5E25-4F05-9942-B48C1E9D20EC}"/>
              </a:ext>
            </a:extLst>
          </p:cNvPr>
          <p:cNvSpPr>
            <a:spLocks noGrp="1"/>
          </p:cNvSpPr>
          <p:nvPr>
            <p:ph type="sldNum" sz="quarter" idx="12"/>
          </p:nvPr>
        </p:nvSpPr>
        <p:spPr/>
        <p:txBody>
          <a:bodyPr/>
          <a:lstStyle/>
          <a:p>
            <a:fld id="{FB221823-9C1B-4E8A-896F-FA443491F46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2857714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E917C04B-1EE0-43C5-B3BD-E59192EAE20F}"/>
              </a:ext>
            </a:extLst>
          </p:cNvPr>
          <p:cNvSpPr>
            <a:spLocks noGrp="1"/>
          </p:cNvSpPr>
          <p:nvPr>
            <p:ph type="title"/>
          </p:nvPr>
        </p:nvSpPr>
        <p:spPr>
          <a:xfrm>
            <a:off x="629841" y="457200"/>
            <a:ext cx="2949178"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 xmlns:a16="http://schemas.microsoft.com/office/drawing/2014/main" id="{8BD7F1B6-9571-412A-A783-C7E663A7DC2D}"/>
              </a:ext>
            </a:extLst>
          </p:cNvPr>
          <p:cNvSpPr>
            <a:spLocks noGrp="1"/>
          </p:cNvSpPr>
          <p:nvPr>
            <p:ph type="pic" idx="1"/>
          </p:nvPr>
        </p:nvSpPr>
        <p:spPr>
          <a:xfrm>
            <a:off x="3887391" y="987478"/>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 xmlns:a16="http://schemas.microsoft.com/office/drawing/2014/main" id="{20F9C63B-348D-4807-B6BB-757BFEE9FC81}"/>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 xmlns:a16="http://schemas.microsoft.com/office/drawing/2014/main" id="{1CCF00F5-9A4D-4B95-86D3-78369EE74599}"/>
              </a:ext>
            </a:extLst>
          </p:cNvPr>
          <p:cNvSpPr>
            <a:spLocks noGrp="1"/>
          </p:cNvSpPr>
          <p:nvPr>
            <p:ph type="dt" sz="half" idx="10"/>
          </p:nvPr>
        </p:nvSpPr>
        <p:spPr/>
        <p:txBody>
          <a:bodyPr/>
          <a:lstStyle/>
          <a:p>
            <a:fld id="{500509E9-993D-4A33-9ABE-913133C67F4C}" type="datetimeFigureOut">
              <a:rPr lang="ru-RU" smtClean="0">
                <a:solidFill>
                  <a:prstClr val="black">
                    <a:tint val="75000"/>
                  </a:prstClr>
                </a:solidFill>
              </a:rPr>
              <a:pPr/>
              <a:t>05.03.2021</a:t>
            </a:fld>
            <a:endParaRPr lang="ru-RU">
              <a:solidFill>
                <a:prstClr val="black">
                  <a:tint val="75000"/>
                </a:prstClr>
              </a:solidFill>
            </a:endParaRPr>
          </a:p>
        </p:txBody>
      </p:sp>
      <p:sp>
        <p:nvSpPr>
          <p:cNvPr id="6" name="Нижний колонтитул 5">
            <a:extLst>
              <a:ext uri="{FF2B5EF4-FFF2-40B4-BE49-F238E27FC236}">
                <a16:creationId xmlns="" xmlns:a16="http://schemas.microsoft.com/office/drawing/2014/main" id="{26687A25-B48A-46C6-9352-17D15CFB38BD}"/>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 xmlns:a16="http://schemas.microsoft.com/office/drawing/2014/main" id="{823006E8-FEDB-450F-8BF6-FC7D85A042F9}"/>
              </a:ext>
            </a:extLst>
          </p:cNvPr>
          <p:cNvSpPr>
            <a:spLocks noGrp="1"/>
          </p:cNvSpPr>
          <p:nvPr>
            <p:ph type="sldNum" sz="quarter" idx="12"/>
          </p:nvPr>
        </p:nvSpPr>
        <p:spPr/>
        <p:txBody>
          <a:bodyPr/>
          <a:lstStyle/>
          <a:p>
            <a:fld id="{FB221823-9C1B-4E8A-896F-FA443491F46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7657186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5EE11034-A203-4F15-8779-C47133316319}"/>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 xmlns:a16="http://schemas.microsoft.com/office/drawing/2014/main" id="{8C63C5F1-A19F-4057-BC50-AF118A6A9D6F}"/>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52B16B44-10FD-4DF0-AC6A-8AF59A4BF465}"/>
              </a:ext>
            </a:extLst>
          </p:cNvPr>
          <p:cNvSpPr>
            <a:spLocks noGrp="1"/>
          </p:cNvSpPr>
          <p:nvPr>
            <p:ph type="dt" sz="half" idx="10"/>
          </p:nvPr>
        </p:nvSpPr>
        <p:spPr/>
        <p:txBody>
          <a:bodyPr/>
          <a:lstStyle/>
          <a:p>
            <a:fld id="{500509E9-993D-4A33-9ABE-913133C67F4C}" type="datetimeFigureOut">
              <a:rPr lang="ru-RU" smtClean="0">
                <a:solidFill>
                  <a:prstClr val="black">
                    <a:tint val="75000"/>
                  </a:prstClr>
                </a:solidFill>
              </a:rPr>
              <a:pPr/>
              <a:t>05.03.2021</a:t>
            </a:fld>
            <a:endParaRPr lang="ru-RU">
              <a:solidFill>
                <a:prstClr val="black">
                  <a:tint val="75000"/>
                </a:prstClr>
              </a:solidFill>
            </a:endParaRPr>
          </a:p>
        </p:txBody>
      </p:sp>
      <p:sp>
        <p:nvSpPr>
          <p:cNvPr id="5" name="Нижний колонтитул 4">
            <a:extLst>
              <a:ext uri="{FF2B5EF4-FFF2-40B4-BE49-F238E27FC236}">
                <a16:creationId xmlns="" xmlns:a16="http://schemas.microsoft.com/office/drawing/2014/main" id="{A85FB6A7-C2D7-46DD-8BE0-6FFC4EF65E44}"/>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 xmlns:a16="http://schemas.microsoft.com/office/drawing/2014/main" id="{9C56C952-1988-49AC-9406-8596A044036F}"/>
              </a:ext>
            </a:extLst>
          </p:cNvPr>
          <p:cNvSpPr>
            <a:spLocks noGrp="1"/>
          </p:cNvSpPr>
          <p:nvPr>
            <p:ph type="sldNum" sz="quarter" idx="12"/>
          </p:nvPr>
        </p:nvSpPr>
        <p:spPr/>
        <p:txBody>
          <a:bodyPr/>
          <a:lstStyle/>
          <a:p>
            <a:fld id="{FB221823-9C1B-4E8A-896F-FA443491F46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2171301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 xmlns:a16="http://schemas.microsoft.com/office/drawing/2014/main" id="{28D0B2F4-6CB6-4AFB-B7E6-F563F3BDB363}"/>
              </a:ext>
            </a:extLst>
          </p:cNvPr>
          <p:cNvSpPr>
            <a:spLocks noGrp="1"/>
          </p:cNvSpPr>
          <p:nvPr>
            <p:ph type="title" orient="vert"/>
          </p:nvPr>
        </p:nvSpPr>
        <p:spPr>
          <a:xfrm>
            <a:off x="6543676" y="365125"/>
            <a:ext cx="1971675" cy="5811838"/>
          </a:xfrm>
        </p:spPr>
        <p:txBody>
          <a:bodyPr vert="eaVert"/>
          <a:lstStyle/>
          <a:p>
            <a:r>
              <a:rPr lang="ru-RU"/>
              <a:t>Образец заголовка</a:t>
            </a:r>
          </a:p>
        </p:txBody>
      </p:sp>
      <p:sp>
        <p:nvSpPr>
          <p:cNvPr id="3" name="Вертикальный текст 2">
            <a:extLst>
              <a:ext uri="{FF2B5EF4-FFF2-40B4-BE49-F238E27FC236}">
                <a16:creationId xmlns="" xmlns:a16="http://schemas.microsoft.com/office/drawing/2014/main" id="{148F800C-0BA4-4759-AEA9-7A3654F2DA56}"/>
              </a:ext>
            </a:extLst>
          </p:cNvPr>
          <p:cNvSpPr>
            <a:spLocks noGrp="1"/>
          </p:cNvSpPr>
          <p:nvPr>
            <p:ph type="body" orient="vert" idx="1"/>
          </p:nvPr>
        </p:nvSpPr>
        <p:spPr>
          <a:xfrm>
            <a:off x="628652"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D2395D84-706A-4570-AB54-7DF8C2D915EA}"/>
              </a:ext>
            </a:extLst>
          </p:cNvPr>
          <p:cNvSpPr>
            <a:spLocks noGrp="1"/>
          </p:cNvSpPr>
          <p:nvPr>
            <p:ph type="dt" sz="half" idx="10"/>
          </p:nvPr>
        </p:nvSpPr>
        <p:spPr/>
        <p:txBody>
          <a:bodyPr/>
          <a:lstStyle/>
          <a:p>
            <a:fld id="{500509E9-993D-4A33-9ABE-913133C67F4C}" type="datetimeFigureOut">
              <a:rPr lang="ru-RU" smtClean="0">
                <a:solidFill>
                  <a:prstClr val="black">
                    <a:tint val="75000"/>
                  </a:prstClr>
                </a:solidFill>
              </a:rPr>
              <a:pPr/>
              <a:t>05.03.2021</a:t>
            </a:fld>
            <a:endParaRPr lang="ru-RU">
              <a:solidFill>
                <a:prstClr val="black">
                  <a:tint val="75000"/>
                </a:prstClr>
              </a:solidFill>
            </a:endParaRPr>
          </a:p>
        </p:txBody>
      </p:sp>
      <p:sp>
        <p:nvSpPr>
          <p:cNvPr id="5" name="Нижний колонтитул 4">
            <a:extLst>
              <a:ext uri="{FF2B5EF4-FFF2-40B4-BE49-F238E27FC236}">
                <a16:creationId xmlns="" xmlns:a16="http://schemas.microsoft.com/office/drawing/2014/main" id="{1D217354-521B-4031-8AA6-F0FE912909C3}"/>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 xmlns:a16="http://schemas.microsoft.com/office/drawing/2014/main" id="{29746E13-8ACC-434B-BAE9-9CB45E9B0AAC}"/>
              </a:ext>
            </a:extLst>
          </p:cNvPr>
          <p:cNvSpPr>
            <a:spLocks noGrp="1"/>
          </p:cNvSpPr>
          <p:nvPr>
            <p:ph type="sldNum" sz="quarter" idx="12"/>
          </p:nvPr>
        </p:nvSpPr>
        <p:spPr/>
        <p:txBody>
          <a:bodyPr/>
          <a:lstStyle/>
          <a:p>
            <a:fld id="{FB221823-9C1B-4E8A-896F-FA443491F46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51277652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335B0F0A-01F7-4669-A518-FB5F8E26C987}"/>
              </a:ext>
            </a:extLst>
          </p:cNvPr>
          <p:cNvSpPr>
            <a:spLocks noGrp="1"/>
          </p:cNvSpPr>
          <p:nvPr>
            <p:ph type="ctrTitle"/>
          </p:nvPr>
        </p:nvSpPr>
        <p:spPr>
          <a:xfrm>
            <a:off x="1143000" y="1122363"/>
            <a:ext cx="6858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 xmlns:a16="http://schemas.microsoft.com/office/drawing/2014/main" id="{978A3567-78FA-4BC4-8D29-FEFE9F8AC3FB}"/>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 xmlns:a16="http://schemas.microsoft.com/office/drawing/2014/main" id="{E616CC5F-D317-4CA4-8821-FF0D24970DF9}"/>
              </a:ext>
            </a:extLst>
          </p:cNvPr>
          <p:cNvSpPr>
            <a:spLocks noGrp="1"/>
          </p:cNvSpPr>
          <p:nvPr>
            <p:ph type="dt" sz="half" idx="10"/>
          </p:nvPr>
        </p:nvSpPr>
        <p:spPr/>
        <p:txBody>
          <a:bodyPr/>
          <a:lstStyle/>
          <a:p>
            <a:fld id="{500509E9-993D-4A33-9ABE-913133C67F4C}" type="datetimeFigureOut">
              <a:rPr lang="ru-RU" smtClean="0">
                <a:solidFill>
                  <a:prstClr val="black">
                    <a:tint val="75000"/>
                  </a:prstClr>
                </a:solidFill>
              </a:rPr>
              <a:pPr/>
              <a:t>05.03.2021</a:t>
            </a:fld>
            <a:endParaRPr lang="ru-RU">
              <a:solidFill>
                <a:prstClr val="black">
                  <a:tint val="75000"/>
                </a:prstClr>
              </a:solidFill>
            </a:endParaRPr>
          </a:p>
        </p:txBody>
      </p:sp>
      <p:sp>
        <p:nvSpPr>
          <p:cNvPr id="5" name="Нижний колонтитул 4">
            <a:extLst>
              <a:ext uri="{FF2B5EF4-FFF2-40B4-BE49-F238E27FC236}">
                <a16:creationId xmlns="" xmlns:a16="http://schemas.microsoft.com/office/drawing/2014/main" id="{AC37C488-B00D-4397-9F7B-0BE1DD38C6F8}"/>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 xmlns:a16="http://schemas.microsoft.com/office/drawing/2014/main" id="{35F3F92C-B872-474E-A9A0-BA2210D96CFA}"/>
              </a:ext>
            </a:extLst>
          </p:cNvPr>
          <p:cNvSpPr>
            <a:spLocks noGrp="1"/>
          </p:cNvSpPr>
          <p:nvPr>
            <p:ph type="sldNum" sz="quarter" idx="12"/>
          </p:nvPr>
        </p:nvSpPr>
        <p:spPr/>
        <p:txBody>
          <a:bodyPr/>
          <a:lstStyle/>
          <a:p>
            <a:fld id="{FB221823-9C1B-4E8A-896F-FA443491F46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82436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05.03.2021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6931D493-BAD0-449B-85D4-23389F4B835D}"/>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 xmlns:a16="http://schemas.microsoft.com/office/drawing/2014/main" id="{2CBDB958-AD4E-4FB5-B0A7-47B8D3EEC41B}"/>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CA156365-20E8-418D-9185-EDB4B226B002}"/>
              </a:ext>
            </a:extLst>
          </p:cNvPr>
          <p:cNvSpPr>
            <a:spLocks noGrp="1"/>
          </p:cNvSpPr>
          <p:nvPr>
            <p:ph type="dt" sz="half" idx="10"/>
          </p:nvPr>
        </p:nvSpPr>
        <p:spPr/>
        <p:txBody>
          <a:bodyPr/>
          <a:lstStyle/>
          <a:p>
            <a:fld id="{500509E9-993D-4A33-9ABE-913133C67F4C}" type="datetimeFigureOut">
              <a:rPr lang="ru-RU" smtClean="0">
                <a:solidFill>
                  <a:prstClr val="black">
                    <a:tint val="75000"/>
                  </a:prstClr>
                </a:solidFill>
              </a:rPr>
              <a:pPr/>
              <a:t>05.03.2021</a:t>
            </a:fld>
            <a:endParaRPr lang="ru-RU">
              <a:solidFill>
                <a:prstClr val="black">
                  <a:tint val="75000"/>
                </a:prstClr>
              </a:solidFill>
            </a:endParaRPr>
          </a:p>
        </p:txBody>
      </p:sp>
      <p:sp>
        <p:nvSpPr>
          <p:cNvPr id="5" name="Нижний колонтитул 4">
            <a:extLst>
              <a:ext uri="{FF2B5EF4-FFF2-40B4-BE49-F238E27FC236}">
                <a16:creationId xmlns="" xmlns:a16="http://schemas.microsoft.com/office/drawing/2014/main" id="{EEA8B25D-4907-44DB-ABA2-F0F084DB0EF8}"/>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 xmlns:a16="http://schemas.microsoft.com/office/drawing/2014/main" id="{16A9BA1C-A63D-42BA-91E5-B3C61F6604FF}"/>
              </a:ext>
            </a:extLst>
          </p:cNvPr>
          <p:cNvSpPr>
            <a:spLocks noGrp="1"/>
          </p:cNvSpPr>
          <p:nvPr>
            <p:ph type="sldNum" sz="quarter" idx="12"/>
          </p:nvPr>
        </p:nvSpPr>
        <p:spPr/>
        <p:txBody>
          <a:bodyPr/>
          <a:lstStyle/>
          <a:p>
            <a:fld id="{FB221823-9C1B-4E8A-896F-FA443491F46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790608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721FD9DC-18E5-4DAB-836A-78B96AF5938F}"/>
              </a:ext>
            </a:extLst>
          </p:cNvPr>
          <p:cNvSpPr>
            <a:spLocks noGrp="1"/>
          </p:cNvSpPr>
          <p:nvPr>
            <p:ph type="title"/>
          </p:nvPr>
        </p:nvSpPr>
        <p:spPr>
          <a:xfrm>
            <a:off x="623888" y="1709775"/>
            <a:ext cx="78867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 xmlns:a16="http://schemas.microsoft.com/office/drawing/2014/main" id="{CF1ABD56-BC13-4A81-9E30-ACB35AF1F599}"/>
              </a:ext>
            </a:extLst>
          </p:cNvPr>
          <p:cNvSpPr>
            <a:spLocks noGrp="1"/>
          </p:cNvSpPr>
          <p:nvPr>
            <p:ph type="body" idx="1"/>
          </p:nvPr>
        </p:nvSpPr>
        <p:spPr>
          <a:xfrm>
            <a:off x="623888" y="4589500"/>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 xmlns:a16="http://schemas.microsoft.com/office/drawing/2014/main" id="{15B1E64E-5B7F-4358-A0B8-EFCD43AD69E4}"/>
              </a:ext>
            </a:extLst>
          </p:cNvPr>
          <p:cNvSpPr>
            <a:spLocks noGrp="1"/>
          </p:cNvSpPr>
          <p:nvPr>
            <p:ph type="dt" sz="half" idx="10"/>
          </p:nvPr>
        </p:nvSpPr>
        <p:spPr/>
        <p:txBody>
          <a:bodyPr/>
          <a:lstStyle/>
          <a:p>
            <a:fld id="{500509E9-993D-4A33-9ABE-913133C67F4C}" type="datetimeFigureOut">
              <a:rPr lang="ru-RU" smtClean="0">
                <a:solidFill>
                  <a:prstClr val="black">
                    <a:tint val="75000"/>
                  </a:prstClr>
                </a:solidFill>
              </a:rPr>
              <a:pPr/>
              <a:t>05.03.2021</a:t>
            </a:fld>
            <a:endParaRPr lang="ru-RU">
              <a:solidFill>
                <a:prstClr val="black">
                  <a:tint val="75000"/>
                </a:prstClr>
              </a:solidFill>
            </a:endParaRPr>
          </a:p>
        </p:txBody>
      </p:sp>
      <p:sp>
        <p:nvSpPr>
          <p:cNvPr id="5" name="Нижний колонтитул 4">
            <a:extLst>
              <a:ext uri="{FF2B5EF4-FFF2-40B4-BE49-F238E27FC236}">
                <a16:creationId xmlns="" xmlns:a16="http://schemas.microsoft.com/office/drawing/2014/main" id="{73C63F8A-1DAF-4EA2-B89D-5AD4DF3A218A}"/>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 xmlns:a16="http://schemas.microsoft.com/office/drawing/2014/main" id="{2C27656A-8CF9-404B-A397-9EB676C27D5D}"/>
              </a:ext>
            </a:extLst>
          </p:cNvPr>
          <p:cNvSpPr>
            <a:spLocks noGrp="1"/>
          </p:cNvSpPr>
          <p:nvPr>
            <p:ph type="sldNum" sz="quarter" idx="12"/>
          </p:nvPr>
        </p:nvSpPr>
        <p:spPr/>
        <p:txBody>
          <a:bodyPr/>
          <a:lstStyle/>
          <a:p>
            <a:fld id="{FB221823-9C1B-4E8A-896F-FA443491F46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50169786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1E506740-2FD5-4C80-9298-25F81039B4A8}"/>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 xmlns:a16="http://schemas.microsoft.com/office/drawing/2014/main" id="{F7A9A5E2-3A0B-4188-92A0-737BBF5A5882}"/>
              </a:ext>
            </a:extLst>
          </p:cNvPr>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 xmlns:a16="http://schemas.microsoft.com/office/drawing/2014/main" id="{04E530A6-66B2-4E40-9731-BB7FE313C95E}"/>
              </a:ext>
            </a:extLst>
          </p:cNvPr>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 xmlns:a16="http://schemas.microsoft.com/office/drawing/2014/main" id="{94B1C769-5C0E-4CDE-B875-B1D30734C568}"/>
              </a:ext>
            </a:extLst>
          </p:cNvPr>
          <p:cNvSpPr>
            <a:spLocks noGrp="1"/>
          </p:cNvSpPr>
          <p:nvPr>
            <p:ph type="dt" sz="half" idx="10"/>
          </p:nvPr>
        </p:nvSpPr>
        <p:spPr/>
        <p:txBody>
          <a:bodyPr/>
          <a:lstStyle/>
          <a:p>
            <a:fld id="{500509E9-993D-4A33-9ABE-913133C67F4C}" type="datetimeFigureOut">
              <a:rPr lang="ru-RU" smtClean="0">
                <a:solidFill>
                  <a:prstClr val="black">
                    <a:tint val="75000"/>
                  </a:prstClr>
                </a:solidFill>
              </a:rPr>
              <a:pPr/>
              <a:t>05.03.2021</a:t>
            </a:fld>
            <a:endParaRPr lang="ru-RU">
              <a:solidFill>
                <a:prstClr val="black">
                  <a:tint val="75000"/>
                </a:prstClr>
              </a:solidFill>
            </a:endParaRPr>
          </a:p>
        </p:txBody>
      </p:sp>
      <p:sp>
        <p:nvSpPr>
          <p:cNvPr id="6" name="Нижний колонтитул 5">
            <a:extLst>
              <a:ext uri="{FF2B5EF4-FFF2-40B4-BE49-F238E27FC236}">
                <a16:creationId xmlns="" xmlns:a16="http://schemas.microsoft.com/office/drawing/2014/main" id="{F62237C3-5A74-4CD2-98B4-E871FF6E6B13}"/>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 xmlns:a16="http://schemas.microsoft.com/office/drawing/2014/main" id="{69796511-1D87-41EA-85D9-20794EB7D02A}"/>
              </a:ext>
            </a:extLst>
          </p:cNvPr>
          <p:cNvSpPr>
            <a:spLocks noGrp="1"/>
          </p:cNvSpPr>
          <p:nvPr>
            <p:ph type="sldNum" sz="quarter" idx="12"/>
          </p:nvPr>
        </p:nvSpPr>
        <p:spPr/>
        <p:txBody>
          <a:bodyPr/>
          <a:lstStyle/>
          <a:p>
            <a:fld id="{FB221823-9C1B-4E8A-896F-FA443491F46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61741571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4D789EA5-8168-45C8-9AA8-1CB341481225}"/>
              </a:ext>
            </a:extLst>
          </p:cNvPr>
          <p:cNvSpPr>
            <a:spLocks noGrp="1"/>
          </p:cNvSpPr>
          <p:nvPr>
            <p:ph type="title"/>
          </p:nvPr>
        </p:nvSpPr>
        <p:spPr>
          <a:xfrm>
            <a:off x="629841" y="365129"/>
            <a:ext cx="7886700" cy="1325563"/>
          </a:xfrm>
        </p:spPr>
        <p:txBody>
          <a:bodyPr/>
          <a:lstStyle/>
          <a:p>
            <a:r>
              <a:rPr lang="ru-RU"/>
              <a:t>Образец заголовка</a:t>
            </a:r>
          </a:p>
        </p:txBody>
      </p:sp>
      <p:sp>
        <p:nvSpPr>
          <p:cNvPr id="3" name="Текст 2">
            <a:extLst>
              <a:ext uri="{FF2B5EF4-FFF2-40B4-BE49-F238E27FC236}">
                <a16:creationId xmlns="" xmlns:a16="http://schemas.microsoft.com/office/drawing/2014/main" id="{25D1B93C-655D-4044-ACF6-0EE144F3A476}"/>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 xmlns:a16="http://schemas.microsoft.com/office/drawing/2014/main" id="{A3C62A1B-4B5D-4C67-8480-5FE0739B4F07}"/>
              </a:ext>
            </a:extLst>
          </p:cNvPr>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 xmlns:a16="http://schemas.microsoft.com/office/drawing/2014/main" id="{E420433F-B7ED-44C3-853B-2BDA11045E71}"/>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 xmlns:a16="http://schemas.microsoft.com/office/drawing/2014/main" id="{4345E86F-71B3-4B5F-A51C-3763F09032FC}"/>
              </a:ext>
            </a:extLst>
          </p:cNvPr>
          <p:cNvSpPr>
            <a:spLocks noGrp="1"/>
          </p:cNvSpPr>
          <p:nvPr>
            <p:ph sz="quarter" idx="4"/>
          </p:nvPr>
        </p:nvSpPr>
        <p:spPr>
          <a:xfrm>
            <a:off x="4629152"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 xmlns:a16="http://schemas.microsoft.com/office/drawing/2014/main" id="{2C4E56C3-B14A-4683-B174-D4BFCE86FBD0}"/>
              </a:ext>
            </a:extLst>
          </p:cNvPr>
          <p:cNvSpPr>
            <a:spLocks noGrp="1"/>
          </p:cNvSpPr>
          <p:nvPr>
            <p:ph type="dt" sz="half" idx="10"/>
          </p:nvPr>
        </p:nvSpPr>
        <p:spPr/>
        <p:txBody>
          <a:bodyPr/>
          <a:lstStyle/>
          <a:p>
            <a:fld id="{500509E9-993D-4A33-9ABE-913133C67F4C}" type="datetimeFigureOut">
              <a:rPr lang="ru-RU" smtClean="0">
                <a:solidFill>
                  <a:prstClr val="black">
                    <a:tint val="75000"/>
                  </a:prstClr>
                </a:solidFill>
              </a:rPr>
              <a:pPr/>
              <a:t>05.03.2021</a:t>
            </a:fld>
            <a:endParaRPr lang="ru-RU">
              <a:solidFill>
                <a:prstClr val="black">
                  <a:tint val="75000"/>
                </a:prstClr>
              </a:solidFill>
            </a:endParaRPr>
          </a:p>
        </p:txBody>
      </p:sp>
      <p:sp>
        <p:nvSpPr>
          <p:cNvPr id="8" name="Нижний колонтитул 7">
            <a:extLst>
              <a:ext uri="{FF2B5EF4-FFF2-40B4-BE49-F238E27FC236}">
                <a16:creationId xmlns="" xmlns:a16="http://schemas.microsoft.com/office/drawing/2014/main" id="{43A208A4-3A47-444D-8CB2-5777D971FD70}"/>
              </a:ext>
            </a:extLst>
          </p:cNvPr>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a:extLst>
              <a:ext uri="{FF2B5EF4-FFF2-40B4-BE49-F238E27FC236}">
                <a16:creationId xmlns="" xmlns:a16="http://schemas.microsoft.com/office/drawing/2014/main" id="{4C53EE43-8308-4432-BC7A-AF52434535FB}"/>
              </a:ext>
            </a:extLst>
          </p:cNvPr>
          <p:cNvSpPr>
            <a:spLocks noGrp="1"/>
          </p:cNvSpPr>
          <p:nvPr>
            <p:ph type="sldNum" sz="quarter" idx="12"/>
          </p:nvPr>
        </p:nvSpPr>
        <p:spPr/>
        <p:txBody>
          <a:bodyPr/>
          <a:lstStyle/>
          <a:p>
            <a:fld id="{FB221823-9C1B-4E8A-896F-FA443491F46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0069605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EF679B3B-BEF3-4744-8B33-9B5EC67101B3}"/>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 xmlns:a16="http://schemas.microsoft.com/office/drawing/2014/main" id="{0CC21EB2-22AE-4B97-8DB5-0655BA5A77EF}"/>
              </a:ext>
            </a:extLst>
          </p:cNvPr>
          <p:cNvSpPr>
            <a:spLocks noGrp="1"/>
          </p:cNvSpPr>
          <p:nvPr>
            <p:ph type="dt" sz="half" idx="10"/>
          </p:nvPr>
        </p:nvSpPr>
        <p:spPr/>
        <p:txBody>
          <a:bodyPr/>
          <a:lstStyle/>
          <a:p>
            <a:fld id="{500509E9-993D-4A33-9ABE-913133C67F4C}" type="datetimeFigureOut">
              <a:rPr lang="ru-RU" smtClean="0">
                <a:solidFill>
                  <a:prstClr val="black">
                    <a:tint val="75000"/>
                  </a:prstClr>
                </a:solidFill>
              </a:rPr>
              <a:pPr/>
              <a:t>05.03.2021</a:t>
            </a:fld>
            <a:endParaRPr lang="ru-RU">
              <a:solidFill>
                <a:prstClr val="black">
                  <a:tint val="75000"/>
                </a:prstClr>
              </a:solidFill>
            </a:endParaRPr>
          </a:p>
        </p:txBody>
      </p:sp>
      <p:sp>
        <p:nvSpPr>
          <p:cNvPr id="4" name="Нижний колонтитул 3">
            <a:extLst>
              <a:ext uri="{FF2B5EF4-FFF2-40B4-BE49-F238E27FC236}">
                <a16:creationId xmlns="" xmlns:a16="http://schemas.microsoft.com/office/drawing/2014/main" id="{B92829F2-EE7F-4B76-ABB9-9A5261C8FC08}"/>
              </a:ext>
            </a:extLst>
          </p:cNvPr>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a:extLst>
              <a:ext uri="{FF2B5EF4-FFF2-40B4-BE49-F238E27FC236}">
                <a16:creationId xmlns="" xmlns:a16="http://schemas.microsoft.com/office/drawing/2014/main" id="{8F95F176-CC87-4801-98C7-3B98D4518EE5}"/>
              </a:ext>
            </a:extLst>
          </p:cNvPr>
          <p:cNvSpPr>
            <a:spLocks noGrp="1"/>
          </p:cNvSpPr>
          <p:nvPr>
            <p:ph type="sldNum" sz="quarter" idx="12"/>
          </p:nvPr>
        </p:nvSpPr>
        <p:spPr/>
        <p:txBody>
          <a:bodyPr/>
          <a:lstStyle/>
          <a:p>
            <a:fld id="{FB221823-9C1B-4E8A-896F-FA443491F46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1747983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 xmlns:a16="http://schemas.microsoft.com/office/drawing/2014/main" id="{804277B9-ECAA-4C6A-AC4B-79DC87DAA10D}"/>
              </a:ext>
            </a:extLst>
          </p:cNvPr>
          <p:cNvSpPr>
            <a:spLocks noGrp="1"/>
          </p:cNvSpPr>
          <p:nvPr>
            <p:ph type="dt" sz="half" idx="10"/>
          </p:nvPr>
        </p:nvSpPr>
        <p:spPr/>
        <p:txBody>
          <a:bodyPr/>
          <a:lstStyle/>
          <a:p>
            <a:fld id="{500509E9-993D-4A33-9ABE-913133C67F4C}" type="datetimeFigureOut">
              <a:rPr lang="ru-RU" smtClean="0">
                <a:solidFill>
                  <a:prstClr val="black">
                    <a:tint val="75000"/>
                  </a:prstClr>
                </a:solidFill>
              </a:rPr>
              <a:pPr/>
              <a:t>05.03.2021</a:t>
            </a:fld>
            <a:endParaRPr lang="ru-RU">
              <a:solidFill>
                <a:prstClr val="black">
                  <a:tint val="75000"/>
                </a:prstClr>
              </a:solidFill>
            </a:endParaRPr>
          </a:p>
        </p:txBody>
      </p:sp>
      <p:sp>
        <p:nvSpPr>
          <p:cNvPr id="3" name="Нижний колонтитул 2">
            <a:extLst>
              <a:ext uri="{FF2B5EF4-FFF2-40B4-BE49-F238E27FC236}">
                <a16:creationId xmlns="" xmlns:a16="http://schemas.microsoft.com/office/drawing/2014/main" id="{7442EB0F-9E4C-4789-A27A-D363227EB82F}"/>
              </a:ext>
            </a:extLst>
          </p:cNvPr>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a:extLst>
              <a:ext uri="{FF2B5EF4-FFF2-40B4-BE49-F238E27FC236}">
                <a16:creationId xmlns="" xmlns:a16="http://schemas.microsoft.com/office/drawing/2014/main" id="{05D906AD-5C09-4743-A9FA-10E4B00835BF}"/>
              </a:ext>
            </a:extLst>
          </p:cNvPr>
          <p:cNvSpPr>
            <a:spLocks noGrp="1"/>
          </p:cNvSpPr>
          <p:nvPr>
            <p:ph type="sldNum" sz="quarter" idx="12"/>
          </p:nvPr>
        </p:nvSpPr>
        <p:spPr/>
        <p:txBody>
          <a:bodyPr/>
          <a:lstStyle/>
          <a:p>
            <a:fld id="{FB221823-9C1B-4E8A-896F-FA443491F46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1395198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3E8A3DD1-140B-4A2D-8F2B-C67BA2724ED8}"/>
              </a:ext>
            </a:extLst>
          </p:cNvPr>
          <p:cNvSpPr>
            <a:spLocks noGrp="1"/>
          </p:cNvSpPr>
          <p:nvPr>
            <p:ph type="title"/>
          </p:nvPr>
        </p:nvSpPr>
        <p:spPr>
          <a:xfrm>
            <a:off x="629841" y="457200"/>
            <a:ext cx="2949178"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 xmlns:a16="http://schemas.microsoft.com/office/drawing/2014/main" id="{07809745-1D87-415C-B94C-1F1B71383EC2}"/>
              </a:ext>
            </a:extLst>
          </p:cNvPr>
          <p:cNvSpPr>
            <a:spLocks noGrp="1"/>
          </p:cNvSpPr>
          <p:nvPr>
            <p:ph idx="1"/>
          </p:nvPr>
        </p:nvSpPr>
        <p:spPr>
          <a:xfrm>
            <a:off x="3887391" y="987462"/>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 xmlns:a16="http://schemas.microsoft.com/office/drawing/2014/main" id="{6771E4C3-ABAF-4CEC-956D-A0A6E13080DF}"/>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 xmlns:a16="http://schemas.microsoft.com/office/drawing/2014/main" id="{E897B93B-BCE2-48CA-ADEF-A3996472CE1A}"/>
              </a:ext>
            </a:extLst>
          </p:cNvPr>
          <p:cNvSpPr>
            <a:spLocks noGrp="1"/>
          </p:cNvSpPr>
          <p:nvPr>
            <p:ph type="dt" sz="half" idx="10"/>
          </p:nvPr>
        </p:nvSpPr>
        <p:spPr/>
        <p:txBody>
          <a:bodyPr/>
          <a:lstStyle/>
          <a:p>
            <a:fld id="{500509E9-993D-4A33-9ABE-913133C67F4C}" type="datetimeFigureOut">
              <a:rPr lang="ru-RU" smtClean="0">
                <a:solidFill>
                  <a:prstClr val="black">
                    <a:tint val="75000"/>
                  </a:prstClr>
                </a:solidFill>
              </a:rPr>
              <a:pPr/>
              <a:t>05.03.2021</a:t>
            </a:fld>
            <a:endParaRPr lang="ru-RU">
              <a:solidFill>
                <a:prstClr val="black">
                  <a:tint val="75000"/>
                </a:prstClr>
              </a:solidFill>
            </a:endParaRPr>
          </a:p>
        </p:txBody>
      </p:sp>
      <p:sp>
        <p:nvSpPr>
          <p:cNvPr id="6" name="Нижний колонтитул 5">
            <a:extLst>
              <a:ext uri="{FF2B5EF4-FFF2-40B4-BE49-F238E27FC236}">
                <a16:creationId xmlns="" xmlns:a16="http://schemas.microsoft.com/office/drawing/2014/main" id="{4423154D-5DC7-444A-BDBD-E0AEB1351653}"/>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 xmlns:a16="http://schemas.microsoft.com/office/drawing/2014/main" id="{219AD0FE-5E25-4F05-9942-B48C1E9D20EC}"/>
              </a:ext>
            </a:extLst>
          </p:cNvPr>
          <p:cNvSpPr>
            <a:spLocks noGrp="1"/>
          </p:cNvSpPr>
          <p:nvPr>
            <p:ph type="sldNum" sz="quarter" idx="12"/>
          </p:nvPr>
        </p:nvSpPr>
        <p:spPr/>
        <p:txBody>
          <a:bodyPr/>
          <a:lstStyle/>
          <a:p>
            <a:fld id="{FB221823-9C1B-4E8A-896F-FA443491F46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5398617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E917C04B-1EE0-43C5-B3BD-E59192EAE20F}"/>
              </a:ext>
            </a:extLst>
          </p:cNvPr>
          <p:cNvSpPr>
            <a:spLocks noGrp="1"/>
          </p:cNvSpPr>
          <p:nvPr>
            <p:ph type="title"/>
          </p:nvPr>
        </p:nvSpPr>
        <p:spPr>
          <a:xfrm>
            <a:off x="629841" y="457200"/>
            <a:ext cx="2949178"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 xmlns:a16="http://schemas.microsoft.com/office/drawing/2014/main" id="{8BD7F1B6-9571-412A-A783-C7E663A7DC2D}"/>
              </a:ext>
            </a:extLst>
          </p:cNvPr>
          <p:cNvSpPr>
            <a:spLocks noGrp="1"/>
          </p:cNvSpPr>
          <p:nvPr>
            <p:ph type="pic" idx="1"/>
          </p:nvPr>
        </p:nvSpPr>
        <p:spPr>
          <a:xfrm>
            <a:off x="3887391" y="987462"/>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 xmlns:a16="http://schemas.microsoft.com/office/drawing/2014/main" id="{20F9C63B-348D-4807-B6BB-757BFEE9FC81}"/>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 xmlns:a16="http://schemas.microsoft.com/office/drawing/2014/main" id="{1CCF00F5-9A4D-4B95-86D3-78369EE74599}"/>
              </a:ext>
            </a:extLst>
          </p:cNvPr>
          <p:cNvSpPr>
            <a:spLocks noGrp="1"/>
          </p:cNvSpPr>
          <p:nvPr>
            <p:ph type="dt" sz="half" idx="10"/>
          </p:nvPr>
        </p:nvSpPr>
        <p:spPr/>
        <p:txBody>
          <a:bodyPr/>
          <a:lstStyle/>
          <a:p>
            <a:fld id="{500509E9-993D-4A33-9ABE-913133C67F4C}" type="datetimeFigureOut">
              <a:rPr lang="ru-RU" smtClean="0">
                <a:solidFill>
                  <a:prstClr val="black">
                    <a:tint val="75000"/>
                  </a:prstClr>
                </a:solidFill>
              </a:rPr>
              <a:pPr/>
              <a:t>05.03.2021</a:t>
            </a:fld>
            <a:endParaRPr lang="ru-RU">
              <a:solidFill>
                <a:prstClr val="black">
                  <a:tint val="75000"/>
                </a:prstClr>
              </a:solidFill>
            </a:endParaRPr>
          </a:p>
        </p:txBody>
      </p:sp>
      <p:sp>
        <p:nvSpPr>
          <p:cNvPr id="6" name="Нижний колонтитул 5">
            <a:extLst>
              <a:ext uri="{FF2B5EF4-FFF2-40B4-BE49-F238E27FC236}">
                <a16:creationId xmlns="" xmlns:a16="http://schemas.microsoft.com/office/drawing/2014/main" id="{26687A25-B48A-46C6-9352-17D15CFB38BD}"/>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 xmlns:a16="http://schemas.microsoft.com/office/drawing/2014/main" id="{823006E8-FEDB-450F-8BF6-FC7D85A042F9}"/>
              </a:ext>
            </a:extLst>
          </p:cNvPr>
          <p:cNvSpPr>
            <a:spLocks noGrp="1"/>
          </p:cNvSpPr>
          <p:nvPr>
            <p:ph type="sldNum" sz="quarter" idx="12"/>
          </p:nvPr>
        </p:nvSpPr>
        <p:spPr/>
        <p:txBody>
          <a:bodyPr/>
          <a:lstStyle/>
          <a:p>
            <a:fld id="{FB221823-9C1B-4E8A-896F-FA443491F46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335392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5EE11034-A203-4F15-8779-C47133316319}"/>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 xmlns:a16="http://schemas.microsoft.com/office/drawing/2014/main" id="{8C63C5F1-A19F-4057-BC50-AF118A6A9D6F}"/>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52B16B44-10FD-4DF0-AC6A-8AF59A4BF465}"/>
              </a:ext>
            </a:extLst>
          </p:cNvPr>
          <p:cNvSpPr>
            <a:spLocks noGrp="1"/>
          </p:cNvSpPr>
          <p:nvPr>
            <p:ph type="dt" sz="half" idx="10"/>
          </p:nvPr>
        </p:nvSpPr>
        <p:spPr/>
        <p:txBody>
          <a:bodyPr/>
          <a:lstStyle/>
          <a:p>
            <a:fld id="{500509E9-993D-4A33-9ABE-913133C67F4C}" type="datetimeFigureOut">
              <a:rPr lang="ru-RU" smtClean="0">
                <a:solidFill>
                  <a:prstClr val="black">
                    <a:tint val="75000"/>
                  </a:prstClr>
                </a:solidFill>
              </a:rPr>
              <a:pPr/>
              <a:t>05.03.2021</a:t>
            </a:fld>
            <a:endParaRPr lang="ru-RU">
              <a:solidFill>
                <a:prstClr val="black">
                  <a:tint val="75000"/>
                </a:prstClr>
              </a:solidFill>
            </a:endParaRPr>
          </a:p>
        </p:txBody>
      </p:sp>
      <p:sp>
        <p:nvSpPr>
          <p:cNvPr id="5" name="Нижний колонтитул 4">
            <a:extLst>
              <a:ext uri="{FF2B5EF4-FFF2-40B4-BE49-F238E27FC236}">
                <a16:creationId xmlns="" xmlns:a16="http://schemas.microsoft.com/office/drawing/2014/main" id="{A85FB6A7-C2D7-46DD-8BE0-6FFC4EF65E44}"/>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 xmlns:a16="http://schemas.microsoft.com/office/drawing/2014/main" id="{9C56C952-1988-49AC-9406-8596A044036F}"/>
              </a:ext>
            </a:extLst>
          </p:cNvPr>
          <p:cNvSpPr>
            <a:spLocks noGrp="1"/>
          </p:cNvSpPr>
          <p:nvPr>
            <p:ph type="sldNum" sz="quarter" idx="12"/>
          </p:nvPr>
        </p:nvSpPr>
        <p:spPr/>
        <p:txBody>
          <a:bodyPr/>
          <a:lstStyle/>
          <a:p>
            <a:fld id="{FB221823-9C1B-4E8A-896F-FA443491F46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0262166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 xmlns:a16="http://schemas.microsoft.com/office/drawing/2014/main" id="{28D0B2F4-6CB6-4AFB-B7E6-F563F3BDB363}"/>
              </a:ext>
            </a:extLst>
          </p:cNvPr>
          <p:cNvSpPr>
            <a:spLocks noGrp="1"/>
          </p:cNvSpPr>
          <p:nvPr>
            <p:ph type="title" orient="vert"/>
          </p:nvPr>
        </p:nvSpPr>
        <p:spPr>
          <a:xfrm>
            <a:off x="6543676" y="365125"/>
            <a:ext cx="1971675" cy="5811838"/>
          </a:xfrm>
        </p:spPr>
        <p:txBody>
          <a:bodyPr vert="eaVert"/>
          <a:lstStyle/>
          <a:p>
            <a:r>
              <a:rPr lang="ru-RU"/>
              <a:t>Образец заголовка</a:t>
            </a:r>
          </a:p>
        </p:txBody>
      </p:sp>
      <p:sp>
        <p:nvSpPr>
          <p:cNvPr id="3" name="Вертикальный текст 2">
            <a:extLst>
              <a:ext uri="{FF2B5EF4-FFF2-40B4-BE49-F238E27FC236}">
                <a16:creationId xmlns="" xmlns:a16="http://schemas.microsoft.com/office/drawing/2014/main" id="{148F800C-0BA4-4759-AEA9-7A3654F2DA56}"/>
              </a:ext>
            </a:extLst>
          </p:cNvPr>
          <p:cNvSpPr>
            <a:spLocks noGrp="1"/>
          </p:cNvSpPr>
          <p:nvPr>
            <p:ph type="body" orient="vert" idx="1"/>
          </p:nvPr>
        </p:nvSpPr>
        <p:spPr>
          <a:xfrm>
            <a:off x="628652"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D2395D84-706A-4570-AB54-7DF8C2D915EA}"/>
              </a:ext>
            </a:extLst>
          </p:cNvPr>
          <p:cNvSpPr>
            <a:spLocks noGrp="1"/>
          </p:cNvSpPr>
          <p:nvPr>
            <p:ph type="dt" sz="half" idx="10"/>
          </p:nvPr>
        </p:nvSpPr>
        <p:spPr/>
        <p:txBody>
          <a:bodyPr/>
          <a:lstStyle/>
          <a:p>
            <a:fld id="{500509E9-993D-4A33-9ABE-913133C67F4C}" type="datetimeFigureOut">
              <a:rPr lang="ru-RU" smtClean="0">
                <a:solidFill>
                  <a:prstClr val="black">
                    <a:tint val="75000"/>
                  </a:prstClr>
                </a:solidFill>
              </a:rPr>
              <a:pPr/>
              <a:t>05.03.2021</a:t>
            </a:fld>
            <a:endParaRPr lang="ru-RU">
              <a:solidFill>
                <a:prstClr val="black">
                  <a:tint val="75000"/>
                </a:prstClr>
              </a:solidFill>
            </a:endParaRPr>
          </a:p>
        </p:txBody>
      </p:sp>
      <p:sp>
        <p:nvSpPr>
          <p:cNvPr id="5" name="Нижний колонтитул 4">
            <a:extLst>
              <a:ext uri="{FF2B5EF4-FFF2-40B4-BE49-F238E27FC236}">
                <a16:creationId xmlns="" xmlns:a16="http://schemas.microsoft.com/office/drawing/2014/main" id="{1D217354-521B-4031-8AA6-F0FE912909C3}"/>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 xmlns:a16="http://schemas.microsoft.com/office/drawing/2014/main" id="{29746E13-8ACC-434B-BAE9-9CB45E9B0AAC}"/>
              </a:ext>
            </a:extLst>
          </p:cNvPr>
          <p:cNvSpPr>
            <a:spLocks noGrp="1"/>
          </p:cNvSpPr>
          <p:nvPr>
            <p:ph type="sldNum" sz="quarter" idx="12"/>
          </p:nvPr>
        </p:nvSpPr>
        <p:spPr/>
        <p:txBody>
          <a:bodyPr/>
          <a:lstStyle/>
          <a:p>
            <a:fld id="{FB221823-9C1B-4E8A-896F-FA443491F46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677321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2.pn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2.pn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2.pn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image" Target="../media/image2.png"/><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image" Target="../media/image2.png"/><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slideLayout" Target="../slideLayouts/slideLayout189.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17" Type="http://schemas.openxmlformats.org/officeDocument/2006/relationships/theme" Target="../theme/theme17.xml"/><Relationship Id="rId2" Type="http://schemas.openxmlformats.org/officeDocument/2006/relationships/slideLayout" Target="../slideLayouts/slideLayout178.xml"/><Relationship Id="rId16" Type="http://schemas.openxmlformats.org/officeDocument/2006/relationships/slideLayout" Target="../slideLayouts/slideLayout192.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5" Type="http://schemas.openxmlformats.org/officeDocument/2006/relationships/slideLayout" Target="../slideLayouts/slideLayout19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slideLayout" Target="../slideLayouts/slideLayout19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slideLayout" Target="../slideLayouts/slideLayout205.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slideLayout" Target="../slideLayouts/slideLayout204.xml"/><Relationship Id="rId17" Type="http://schemas.openxmlformats.org/officeDocument/2006/relationships/theme" Target="../theme/theme18.xml"/><Relationship Id="rId2" Type="http://schemas.openxmlformats.org/officeDocument/2006/relationships/slideLayout" Target="../slideLayouts/slideLayout194.xml"/><Relationship Id="rId16" Type="http://schemas.openxmlformats.org/officeDocument/2006/relationships/slideLayout" Target="../slideLayouts/slideLayout208.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5" Type="http://schemas.openxmlformats.org/officeDocument/2006/relationships/slideLayout" Target="../slideLayouts/slideLayout20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 Id="rId14" Type="http://schemas.openxmlformats.org/officeDocument/2006/relationships/slideLayout" Target="../slideLayouts/slideLayout20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slideLayout" Target="../slideLayouts/slideLayout221.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slideLayout" Target="../slideLayouts/slideLayout220.xml"/><Relationship Id="rId17" Type="http://schemas.openxmlformats.org/officeDocument/2006/relationships/theme" Target="../theme/theme19.xml"/><Relationship Id="rId2" Type="http://schemas.openxmlformats.org/officeDocument/2006/relationships/slideLayout" Target="../slideLayouts/slideLayout210.xml"/><Relationship Id="rId16" Type="http://schemas.openxmlformats.org/officeDocument/2006/relationships/slideLayout" Target="../slideLayouts/slideLayout224.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5" Type="http://schemas.openxmlformats.org/officeDocument/2006/relationships/slideLayout" Target="../slideLayouts/slideLayout22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 Id="rId14" Type="http://schemas.openxmlformats.org/officeDocument/2006/relationships/slideLayout" Target="../slideLayouts/slideLayout2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2.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20.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3.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theme" Target="../theme/theme21.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41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05.03.2021</a:t>
            </a:fld>
            <a:endParaRPr lang="ru-RU"/>
          </a:p>
        </p:txBody>
      </p:sp>
      <p:sp>
        <p:nvSpPr>
          <p:cNvPr id="5" name="Нижний колонтитул 4"/>
          <p:cNvSpPr>
            <a:spLocks noGrp="1"/>
          </p:cNvSpPr>
          <p:nvPr>
            <p:ph type="ftr" sz="quarter" idx="3"/>
          </p:nvPr>
        </p:nvSpPr>
        <p:spPr>
          <a:xfrm>
            <a:off x="3124200" y="635641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41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0FF2AB6D-82FA-4E61-B820-4B9834FFAB02}"/>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 xmlns:a16="http://schemas.microsoft.com/office/drawing/2014/main" id="{2867F676-7D2E-47F0-9A99-82CA6E6DAB6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FEA39222-EFC9-46D2-B4F9-61EE90C591AD}"/>
              </a:ext>
            </a:extLst>
          </p:cNvPr>
          <p:cNvSpPr>
            <a:spLocks noGrp="1"/>
          </p:cNvSpPr>
          <p:nvPr>
            <p:ph type="dt" sz="half" idx="2"/>
          </p:nvPr>
        </p:nvSpPr>
        <p:spPr>
          <a:xfrm>
            <a:off x="628650" y="6356377"/>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0509E9-993D-4A33-9ABE-913133C67F4C}" type="datetimeFigureOut">
              <a:rPr lang="ru-RU" smtClean="0">
                <a:solidFill>
                  <a:prstClr val="black">
                    <a:tint val="75000"/>
                  </a:prstClr>
                </a:solidFill>
              </a:rPr>
              <a:pPr/>
              <a:t>05.03.2021</a:t>
            </a:fld>
            <a:endParaRPr lang="ru-RU">
              <a:solidFill>
                <a:prstClr val="black">
                  <a:tint val="75000"/>
                </a:prstClr>
              </a:solidFill>
            </a:endParaRPr>
          </a:p>
        </p:txBody>
      </p:sp>
      <p:sp>
        <p:nvSpPr>
          <p:cNvPr id="5" name="Нижний колонтитул 4">
            <a:extLst>
              <a:ext uri="{FF2B5EF4-FFF2-40B4-BE49-F238E27FC236}">
                <a16:creationId xmlns="" xmlns:a16="http://schemas.microsoft.com/office/drawing/2014/main" id="{F3C61FF9-E304-4B74-8E44-FE4C5AE7391B}"/>
              </a:ext>
            </a:extLst>
          </p:cNvPr>
          <p:cNvSpPr>
            <a:spLocks noGrp="1"/>
          </p:cNvSpPr>
          <p:nvPr>
            <p:ph type="ftr" sz="quarter" idx="3"/>
          </p:nvPr>
        </p:nvSpPr>
        <p:spPr>
          <a:xfrm>
            <a:off x="3028950" y="6356377"/>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a:extLst>
              <a:ext uri="{FF2B5EF4-FFF2-40B4-BE49-F238E27FC236}">
                <a16:creationId xmlns="" xmlns:a16="http://schemas.microsoft.com/office/drawing/2014/main" id="{8E2E179E-B6F8-4AA9-B472-4091D33D6CD1}"/>
              </a:ext>
            </a:extLst>
          </p:cNvPr>
          <p:cNvSpPr>
            <a:spLocks noGrp="1"/>
          </p:cNvSpPr>
          <p:nvPr>
            <p:ph type="sldNum" sz="quarter" idx="4"/>
          </p:nvPr>
        </p:nvSpPr>
        <p:spPr>
          <a:xfrm>
            <a:off x="6457950" y="6356377"/>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221823-9C1B-4E8A-896F-FA443491F46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79008068"/>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0FF2AB6D-82FA-4E61-B820-4B9834FFAB02}"/>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 xmlns:a16="http://schemas.microsoft.com/office/drawing/2014/main" id="{2867F676-7D2E-47F0-9A99-82CA6E6DAB6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FEA39222-EFC9-46D2-B4F9-61EE90C591AD}"/>
              </a:ext>
            </a:extLst>
          </p:cNvPr>
          <p:cNvSpPr>
            <a:spLocks noGrp="1"/>
          </p:cNvSpPr>
          <p:nvPr>
            <p:ph type="dt" sz="half" idx="2"/>
          </p:nvPr>
        </p:nvSpPr>
        <p:spPr>
          <a:xfrm>
            <a:off x="628650" y="635636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0509E9-993D-4A33-9ABE-913133C67F4C}" type="datetimeFigureOut">
              <a:rPr lang="ru-RU" smtClean="0">
                <a:solidFill>
                  <a:prstClr val="black">
                    <a:tint val="75000"/>
                  </a:prstClr>
                </a:solidFill>
              </a:rPr>
              <a:pPr/>
              <a:t>05.03.2021</a:t>
            </a:fld>
            <a:endParaRPr lang="ru-RU">
              <a:solidFill>
                <a:prstClr val="black">
                  <a:tint val="75000"/>
                </a:prstClr>
              </a:solidFill>
            </a:endParaRPr>
          </a:p>
        </p:txBody>
      </p:sp>
      <p:sp>
        <p:nvSpPr>
          <p:cNvPr id="5" name="Нижний колонтитул 4">
            <a:extLst>
              <a:ext uri="{FF2B5EF4-FFF2-40B4-BE49-F238E27FC236}">
                <a16:creationId xmlns="" xmlns:a16="http://schemas.microsoft.com/office/drawing/2014/main" id="{F3C61FF9-E304-4B74-8E44-FE4C5AE7391B}"/>
              </a:ext>
            </a:extLst>
          </p:cNvPr>
          <p:cNvSpPr>
            <a:spLocks noGrp="1"/>
          </p:cNvSpPr>
          <p:nvPr>
            <p:ph type="ftr" sz="quarter" idx="3"/>
          </p:nvPr>
        </p:nvSpPr>
        <p:spPr>
          <a:xfrm>
            <a:off x="3028950" y="635636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a:extLst>
              <a:ext uri="{FF2B5EF4-FFF2-40B4-BE49-F238E27FC236}">
                <a16:creationId xmlns="" xmlns:a16="http://schemas.microsoft.com/office/drawing/2014/main" id="{8E2E179E-B6F8-4AA9-B472-4091D33D6CD1}"/>
              </a:ext>
            </a:extLst>
          </p:cNvPr>
          <p:cNvSpPr>
            <a:spLocks noGrp="1"/>
          </p:cNvSpPr>
          <p:nvPr>
            <p:ph type="sldNum" sz="quarter" idx="4"/>
          </p:nvPr>
        </p:nvSpPr>
        <p:spPr>
          <a:xfrm>
            <a:off x="6457950" y="635636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221823-9C1B-4E8A-896F-FA443491F46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3469131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Текст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p:cNvSpPr>
            <a:spLocks noGrp="1"/>
          </p:cNvSpPr>
          <p:nvPr>
            <p:ph type="dt" sz="half" idx="2"/>
          </p:nvPr>
        </p:nvSpPr>
        <p:spPr>
          <a:xfrm>
            <a:off x="457200" y="6356364"/>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715718FF-F168-4906-9361-3D4DC9529F82}" type="datetimeFigureOut">
              <a:rPr lang="ru-RU">
                <a:solidFill>
                  <a:prstClr val="black">
                    <a:tint val="75000"/>
                  </a:prstClr>
                </a:solidFill>
              </a:rPr>
              <a:pPr>
                <a:defRPr/>
              </a:pPr>
              <a:t>05.03.2021</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64"/>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64"/>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D4A952A8-3475-401E-A36A-1814736C447C}"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354566573"/>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ransition spd="med">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Текст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p:cNvSpPr>
            <a:spLocks noGrp="1"/>
          </p:cNvSpPr>
          <p:nvPr>
            <p:ph type="dt" sz="half" idx="2"/>
          </p:nvPr>
        </p:nvSpPr>
        <p:spPr>
          <a:xfrm>
            <a:off x="457200" y="6356364"/>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715718FF-F168-4906-9361-3D4DC9529F82}" type="datetimeFigureOut">
              <a:rPr lang="ru-RU">
                <a:solidFill>
                  <a:prstClr val="black">
                    <a:tint val="75000"/>
                  </a:prstClr>
                </a:solidFill>
              </a:rPr>
              <a:pPr>
                <a:defRPr/>
              </a:pPr>
              <a:t>05.03.2021</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64"/>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64"/>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D4A952A8-3475-401E-A36A-1814736C447C}"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560153319"/>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ransition spd="med">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Текст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p:cNvSpPr>
            <a:spLocks noGrp="1"/>
          </p:cNvSpPr>
          <p:nvPr>
            <p:ph type="dt" sz="half" idx="2"/>
          </p:nvPr>
        </p:nvSpPr>
        <p:spPr>
          <a:xfrm>
            <a:off x="457200" y="6356364"/>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715718FF-F168-4906-9361-3D4DC9529F82}" type="datetimeFigureOut">
              <a:rPr lang="ru-RU">
                <a:solidFill>
                  <a:prstClr val="black">
                    <a:tint val="75000"/>
                  </a:prstClr>
                </a:solidFill>
              </a:rPr>
              <a:pPr>
                <a:defRPr/>
              </a:pPr>
              <a:t>05.03.2021</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64"/>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64"/>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D4A952A8-3475-401E-A36A-1814736C447C}"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181893687"/>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ransition spd="med">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Текст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p:cNvSpPr>
            <a:spLocks noGrp="1"/>
          </p:cNvSpPr>
          <p:nvPr>
            <p:ph type="dt" sz="half" idx="2"/>
          </p:nvPr>
        </p:nvSpPr>
        <p:spPr>
          <a:xfrm>
            <a:off x="457200" y="6356364"/>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715718FF-F168-4906-9361-3D4DC9529F82}" type="datetimeFigureOut">
              <a:rPr lang="ru-RU">
                <a:solidFill>
                  <a:prstClr val="black">
                    <a:tint val="75000"/>
                  </a:prstClr>
                </a:solidFill>
              </a:rPr>
              <a:pPr>
                <a:defRPr/>
              </a:pPr>
              <a:t>05.03.2021</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64"/>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64"/>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D4A952A8-3475-401E-A36A-1814736C447C}"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206999928"/>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ransition spd="med">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Текст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p:cNvSpPr>
            <a:spLocks noGrp="1"/>
          </p:cNvSpPr>
          <p:nvPr>
            <p:ph type="dt" sz="half" idx="2"/>
          </p:nvPr>
        </p:nvSpPr>
        <p:spPr>
          <a:xfrm>
            <a:off x="457200" y="6356364"/>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715718FF-F168-4906-9361-3D4DC9529F82}" type="datetimeFigureOut">
              <a:rPr lang="ru-RU">
                <a:solidFill>
                  <a:prstClr val="black">
                    <a:tint val="75000"/>
                  </a:prstClr>
                </a:solidFill>
              </a:rPr>
              <a:pPr>
                <a:defRPr/>
              </a:pPr>
              <a:t>05.03.2021</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64"/>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64"/>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D4A952A8-3475-401E-A36A-1814736C447C}"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558412378"/>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ransition spd="med">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2" y="228600"/>
            <a:ext cx="2138637"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0416" y="-786"/>
            <a:ext cx="1767506"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4701" y="624110"/>
            <a:ext cx="6683765" cy="128089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941909" y="2133600"/>
            <a:ext cx="6686550" cy="38862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771210" y="6130437"/>
            <a:ext cx="859712" cy="370396"/>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B61BEF0D-F0BB-DE4B-95CE-6DB70DBA9567}" type="datetimeFigureOut">
              <a:rPr lang="en-US" dirty="0">
                <a:solidFill>
                  <a:prstClr val="black">
                    <a:tint val="75000"/>
                  </a:prstClr>
                </a:solidFill>
              </a:rPr>
              <a:pPr defTabSz="457200"/>
              <a:t>3/5/2021</a:t>
            </a:fld>
            <a:endParaRPr lang="en-US" dirty="0">
              <a:solidFill>
                <a:prstClr val="black">
                  <a:tint val="75000"/>
                </a:prstClr>
              </a:solidFill>
            </a:endParaRPr>
          </a:p>
        </p:txBody>
      </p:sp>
      <p:sp>
        <p:nvSpPr>
          <p:cNvPr id="5" name="Footer Placeholder 4"/>
          <p:cNvSpPr>
            <a:spLocks noGrp="1"/>
          </p:cNvSpPr>
          <p:nvPr>
            <p:ph type="ftr" sz="quarter" idx="3"/>
          </p:nvPr>
        </p:nvSpPr>
        <p:spPr>
          <a:xfrm>
            <a:off x="1941917" y="6135823"/>
            <a:ext cx="5714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bwMode="gray">
          <a:xfrm>
            <a:off x="398867" y="787785"/>
            <a:ext cx="584825" cy="365125"/>
          </a:xfrm>
          <a:prstGeom prst="rect">
            <a:avLst/>
          </a:prstGeom>
        </p:spPr>
        <p:txBody>
          <a:bodyPr vert="horz" lIns="91440" tIns="45720" rIns="91440" bIns="45720" rtlCol="0" anchor="ctr"/>
          <a:lstStyle>
            <a:lvl1pPr algn="r">
              <a:defRPr sz="2000">
                <a:solidFill>
                  <a:srgbClr val="FEFFFF"/>
                </a:solidFill>
              </a:defRPr>
            </a:lvl1pPr>
          </a:lstStyle>
          <a:p>
            <a:pPr defTabSz="457200"/>
            <a:fld id="{D57F1E4F-1CFF-5643-939E-217C01CDF565}" type="slidenum">
              <a:rPr lang="en-US" dirty="0"/>
              <a:pPr defTabSz="457200"/>
              <a:t>‹#›</a:t>
            </a:fld>
            <a:endParaRPr lang="en-US" dirty="0"/>
          </a:p>
        </p:txBody>
      </p:sp>
    </p:spTree>
    <p:extLst>
      <p:ext uri="{BB962C8B-B14F-4D97-AF65-F5344CB8AC3E}">
        <p14:creationId xmlns:p14="http://schemas.microsoft.com/office/powerpoint/2010/main" val="1635766142"/>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 id="2147483855" r:id="rId15"/>
    <p:sldLayoutId id="214748385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2" y="228600"/>
            <a:ext cx="2138637"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0416" y="-786"/>
            <a:ext cx="1767506"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4698" y="624110"/>
            <a:ext cx="6683765" cy="128089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941909" y="2133600"/>
            <a:ext cx="6686550" cy="38862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771210" y="6130437"/>
            <a:ext cx="859712" cy="370396"/>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B61BEF0D-F0BB-DE4B-95CE-6DB70DBA9567}" type="datetimeFigureOut">
              <a:rPr lang="en-US" dirty="0">
                <a:solidFill>
                  <a:prstClr val="black">
                    <a:tint val="75000"/>
                  </a:prstClr>
                </a:solidFill>
              </a:rPr>
              <a:pPr defTabSz="457200"/>
              <a:t>3/5/2021</a:t>
            </a:fld>
            <a:endParaRPr lang="en-US" dirty="0">
              <a:solidFill>
                <a:prstClr val="black">
                  <a:tint val="75000"/>
                </a:prstClr>
              </a:solidFill>
            </a:endParaRPr>
          </a:p>
        </p:txBody>
      </p:sp>
      <p:sp>
        <p:nvSpPr>
          <p:cNvPr id="5" name="Footer Placeholder 4"/>
          <p:cNvSpPr>
            <a:spLocks noGrp="1"/>
          </p:cNvSpPr>
          <p:nvPr>
            <p:ph type="ftr" sz="quarter" idx="3"/>
          </p:nvPr>
        </p:nvSpPr>
        <p:spPr>
          <a:xfrm>
            <a:off x="1941914" y="6135817"/>
            <a:ext cx="5714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bwMode="gray">
          <a:xfrm>
            <a:off x="398864" y="787785"/>
            <a:ext cx="584825" cy="365125"/>
          </a:xfrm>
          <a:prstGeom prst="rect">
            <a:avLst/>
          </a:prstGeom>
        </p:spPr>
        <p:txBody>
          <a:bodyPr vert="horz" lIns="91440" tIns="45720" rIns="91440" bIns="45720" rtlCol="0" anchor="ctr"/>
          <a:lstStyle>
            <a:lvl1pPr algn="r">
              <a:defRPr sz="2000">
                <a:solidFill>
                  <a:srgbClr val="FEFFFF"/>
                </a:solidFill>
              </a:defRPr>
            </a:lvl1pPr>
          </a:lstStyle>
          <a:p>
            <a:pPr defTabSz="457200"/>
            <a:fld id="{D57F1E4F-1CFF-5643-939E-217C01CDF565}" type="slidenum">
              <a:rPr lang="en-US" dirty="0"/>
              <a:pPr defTabSz="457200"/>
              <a:t>‹#›</a:t>
            </a:fld>
            <a:endParaRPr lang="en-US" dirty="0"/>
          </a:p>
        </p:txBody>
      </p:sp>
    </p:spTree>
    <p:extLst>
      <p:ext uri="{BB962C8B-B14F-4D97-AF65-F5344CB8AC3E}">
        <p14:creationId xmlns:p14="http://schemas.microsoft.com/office/powerpoint/2010/main" val="2618818118"/>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 id="2147483887" r:id="rId13"/>
    <p:sldLayoutId id="2147483888" r:id="rId14"/>
    <p:sldLayoutId id="2147483889" r:id="rId15"/>
    <p:sldLayoutId id="2147483890"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138637"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0416" y="-786"/>
            <a:ext cx="1767506"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4694" y="624110"/>
            <a:ext cx="6683765" cy="128089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941909" y="2133600"/>
            <a:ext cx="6686550" cy="38862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771210" y="6130437"/>
            <a:ext cx="859712" cy="370396"/>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B61BEF0D-F0BB-DE4B-95CE-6DB70DBA9567}" type="datetimeFigureOut">
              <a:rPr lang="en-US" dirty="0">
                <a:solidFill>
                  <a:prstClr val="black">
                    <a:tint val="75000"/>
                  </a:prstClr>
                </a:solidFill>
              </a:rPr>
              <a:pPr defTabSz="457200"/>
              <a:t>3/5/2021</a:t>
            </a:fld>
            <a:endParaRPr lang="en-US" dirty="0">
              <a:solidFill>
                <a:prstClr val="black">
                  <a:tint val="75000"/>
                </a:prstClr>
              </a:solidFill>
            </a:endParaRPr>
          </a:p>
        </p:txBody>
      </p:sp>
      <p:sp>
        <p:nvSpPr>
          <p:cNvPr id="5" name="Footer Placeholder 4"/>
          <p:cNvSpPr>
            <a:spLocks noGrp="1"/>
          </p:cNvSpPr>
          <p:nvPr>
            <p:ph type="ftr" sz="quarter" idx="3"/>
          </p:nvPr>
        </p:nvSpPr>
        <p:spPr>
          <a:xfrm>
            <a:off x="1941910" y="6135809"/>
            <a:ext cx="5714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bwMode="gray">
          <a:xfrm>
            <a:off x="398860" y="787783"/>
            <a:ext cx="584825" cy="365125"/>
          </a:xfrm>
          <a:prstGeom prst="rect">
            <a:avLst/>
          </a:prstGeom>
        </p:spPr>
        <p:txBody>
          <a:bodyPr vert="horz" lIns="91440" tIns="45720" rIns="91440" bIns="45720" rtlCol="0" anchor="ctr"/>
          <a:lstStyle>
            <a:lvl1pPr algn="r">
              <a:defRPr sz="2000">
                <a:solidFill>
                  <a:srgbClr val="FEFFFF"/>
                </a:solidFill>
              </a:defRPr>
            </a:lvl1pPr>
          </a:lstStyle>
          <a:p>
            <a:pPr defTabSz="457200"/>
            <a:fld id="{D57F1E4F-1CFF-5643-939E-217C01CDF565}" type="slidenum">
              <a:rPr lang="en-US" dirty="0"/>
              <a:pPr defTabSz="457200"/>
              <a:t>‹#›</a:t>
            </a:fld>
            <a:endParaRPr lang="en-US" dirty="0"/>
          </a:p>
        </p:txBody>
      </p:sp>
    </p:spTree>
    <p:extLst>
      <p:ext uri="{BB962C8B-B14F-4D97-AF65-F5344CB8AC3E}">
        <p14:creationId xmlns:p14="http://schemas.microsoft.com/office/powerpoint/2010/main" val="3130191408"/>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 id="2147483903" r:id="rId12"/>
    <p:sldLayoutId id="2147483904" r:id="rId13"/>
    <p:sldLayoutId id="2147483905" r:id="rId14"/>
    <p:sldLayoutId id="2147483906" r:id="rId15"/>
    <p:sldLayoutId id="2147483907"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 y="633437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7"/>
            <a:ext cx="7543800" cy="1450757"/>
          </a:xfrm>
          <a:prstGeom prst="rect">
            <a:avLst/>
          </a:prstGeom>
        </p:spPr>
        <p:txBody>
          <a:bodyPr vert="horz" lIns="91440" tIns="45720" rIns="91440" bIns="45720" rtlCol="0" anchor="b">
            <a:normAutofit/>
          </a:bodyPr>
          <a:lstStyle/>
          <a:p>
            <a:r>
              <a:rPr lang="ru-RU"/>
              <a:t>Образец заголовка</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22991" y="6459846"/>
            <a:ext cx="1854203" cy="365125"/>
          </a:xfrm>
          <a:prstGeom prst="rect">
            <a:avLst/>
          </a:prstGeom>
        </p:spPr>
        <p:txBody>
          <a:bodyPr vert="horz" lIns="91440" tIns="45720" rIns="91440" bIns="45720" rtlCol="0" anchor="ctr"/>
          <a:lstStyle>
            <a:lvl1pPr algn="l">
              <a:defRPr sz="900">
                <a:solidFill>
                  <a:srgbClr val="FFFFFF"/>
                </a:solidFill>
              </a:defRPr>
            </a:lvl1pPr>
          </a:lstStyle>
          <a:p>
            <a:pPr defTabSz="457200"/>
            <a:fld id="{C976D564-4095-44FB-A94B-D77BAF98D1EE}" type="datetimeFigureOut">
              <a:rPr lang="ru-RU" smtClean="0"/>
              <a:pPr defTabSz="457200"/>
              <a:t>05.03.2021</a:t>
            </a:fld>
            <a:endParaRPr lang="ru-RU"/>
          </a:p>
        </p:txBody>
      </p:sp>
      <p:sp>
        <p:nvSpPr>
          <p:cNvPr id="5" name="Footer Placeholder 4"/>
          <p:cNvSpPr>
            <a:spLocks noGrp="1"/>
          </p:cNvSpPr>
          <p:nvPr>
            <p:ph type="ftr" sz="quarter" idx="3"/>
          </p:nvPr>
        </p:nvSpPr>
        <p:spPr>
          <a:xfrm>
            <a:off x="2764640" y="645984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457200"/>
            <a:endParaRPr lang="ru-RU"/>
          </a:p>
        </p:txBody>
      </p:sp>
      <p:sp>
        <p:nvSpPr>
          <p:cNvPr id="6" name="Slide Number Placeholder 5"/>
          <p:cNvSpPr>
            <a:spLocks noGrp="1"/>
          </p:cNvSpPr>
          <p:nvPr>
            <p:ph type="sldNum" sz="quarter" idx="4"/>
          </p:nvPr>
        </p:nvSpPr>
        <p:spPr>
          <a:xfrm>
            <a:off x="7425374" y="6459846"/>
            <a:ext cx="984019" cy="365125"/>
          </a:xfrm>
          <a:prstGeom prst="rect">
            <a:avLst/>
          </a:prstGeom>
        </p:spPr>
        <p:txBody>
          <a:bodyPr vert="horz" lIns="91440" tIns="45720" rIns="91440" bIns="45720" rtlCol="0" anchor="ctr"/>
          <a:lstStyle>
            <a:lvl1pPr algn="r">
              <a:defRPr sz="1050">
                <a:solidFill>
                  <a:srgbClr val="FFFFFF"/>
                </a:solidFill>
              </a:defRPr>
            </a:lvl1pPr>
          </a:lstStyle>
          <a:p>
            <a:pPr defTabSz="457200"/>
            <a:fld id="{73524B63-11E6-4B6B-B08A-CB84BED78497}" type="slidenum">
              <a:rPr lang="ru-RU" smtClean="0"/>
              <a:pPr defTabSz="457200"/>
              <a:t>‹#›</a:t>
            </a:fld>
            <a:endParaRPr lang="ru-RU"/>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61427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AF463A-BC7C-46EE-9F1E-7F377CCA4891}" type="datetimeFigureOut">
              <a:rPr lang="en-US" smtClean="0">
                <a:solidFill>
                  <a:prstClr val="black">
                    <a:tint val="75000"/>
                  </a:prstClr>
                </a:solidFill>
              </a:rPr>
              <a:pPr/>
              <a:t>3/5/2021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83448D-3A78-4528-A469-B745A65DA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3158656"/>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xStyles>
    <p:titleStyle>
      <a:lvl1pPr algn="ctr" defTabSz="914400" rtl="0" latinLnBrk="0">
        <a:spcBef>
          <a:spcPct val="0"/>
        </a:spcBef>
        <a:buNone/>
        <a:defRPr sz="4400" kern="1200">
          <a:solidFill>
            <a:schemeClr val="tx1"/>
          </a:solidFill>
          <a:latin typeface="+mj-lt"/>
          <a:ea typeface="+mj-ea"/>
          <a:cs typeface="+mj-cs"/>
        </a:defRPr>
      </a:lvl1pPr>
    </p:titleStyle>
    <p:bodyStyle>
      <a:lvl1pPr marL="342900" indent="-342900" algn="l" defTabSz="914400" rtl="0" latinLnBrk="0">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latinLnBrk="0">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latinLnBrk="0">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latinLnBrk="0">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latinLnBrk="0">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latinLnBrk="0">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latinLnBrk="0">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latinLnBrk="0">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latinLnBrk="0">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latinLnBrk="0">
        <a:defRPr sz="1800" kern="1200">
          <a:solidFill>
            <a:schemeClr val="tx1"/>
          </a:solidFill>
          <a:latin typeface="+mn-lt"/>
          <a:ea typeface="+mn-ea"/>
          <a:cs typeface="+mn-cs"/>
        </a:defRPr>
      </a:lvl1pPr>
      <a:lvl2pPr marL="457200" algn="l" defTabSz="914400" rtl="0" latinLnBrk="0">
        <a:defRPr sz="1800" kern="1200">
          <a:solidFill>
            <a:schemeClr val="tx1"/>
          </a:solidFill>
          <a:latin typeface="+mn-lt"/>
          <a:ea typeface="+mn-ea"/>
          <a:cs typeface="+mn-cs"/>
        </a:defRPr>
      </a:lvl2pPr>
      <a:lvl3pPr marL="914400" algn="l" defTabSz="914400" rtl="0" latinLnBrk="0">
        <a:defRPr sz="1800" kern="1200">
          <a:solidFill>
            <a:schemeClr val="tx1"/>
          </a:solidFill>
          <a:latin typeface="+mn-lt"/>
          <a:ea typeface="+mn-ea"/>
          <a:cs typeface="+mn-cs"/>
        </a:defRPr>
      </a:lvl3pPr>
      <a:lvl4pPr marL="1371600" algn="l" defTabSz="914400" rtl="0" latinLnBrk="0">
        <a:defRPr sz="1800" kern="1200">
          <a:solidFill>
            <a:schemeClr val="tx1"/>
          </a:solidFill>
          <a:latin typeface="+mn-lt"/>
          <a:ea typeface="+mn-ea"/>
          <a:cs typeface="+mn-cs"/>
        </a:defRPr>
      </a:lvl4pPr>
      <a:lvl5pPr marL="1828800" algn="l" defTabSz="914400" rtl="0" latinLnBrk="0">
        <a:defRPr sz="1800" kern="1200">
          <a:solidFill>
            <a:schemeClr val="tx1"/>
          </a:solidFill>
          <a:latin typeface="+mn-lt"/>
          <a:ea typeface="+mn-ea"/>
          <a:cs typeface="+mn-cs"/>
        </a:defRPr>
      </a:lvl5pPr>
      <a:lvl6pPr marL="2286000" algn="l" defTabSz="914400" rtl="0" latinLnBrk="0">
        <a:defRPr sz="1800" kern="1200">
          <a:solidFill>
            <a:schemeClr val="tx1"/>
          </a:solidFill>
          <a:latin typeface="+mn-lt"/>
          <a:ea typeface="+mn-ea"/>
          <a:cs typeface="+mn-cs"/>
        </a:defRPr>
      </a:lvl6pPr>
      <a:lvl7pPr marL="2743200" algn="l" defTabSz="914400" rtl="0" latinLnBrk="0">
        <a:defRPr sz="1800" kern="1200">
          <a:solidFill>
            <a:schemeClr val="tx1"/>
          </a:solidFill>
          <a:latin typeface="+mn-lt"/>
          <a:ea typeface="+mn-ea"/>
          <a:cs typeface="+mn-cs"/>
        </a:defRPr>
      </a:lvl7pPr>
      <a:lvl8pPr marL="3200400" algn="l" defTabSz="914400" rtl="0" latinLnBrk="0">
        <a:defRPr sz="1800" kern="1200">
          <a:solidFill>
            <a:schemeClr val="tx1"/>
          </a:solidFill>
          <a:latin typeface="+mn-lt"/>
          <a:ea typeface="+mn-ea"/>
          <a:cs typeface="+mn-cs"/>
        </a:defRPr>
      </a:lvl8pPr>
      <a:lvl9pPr marL="3657600" algn="l" defTabSz="914400" rtl="0" latinLnBrk="0">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AF463A-BC7C-46EE-9F1E-7F377CCA4891}" type="datetimeFigureOut">
              <a:rPr lang="en-US" smtClean="0">
                <a:solidFill>
                  <a:prstClr val="black">
                    <a:tint val="75000"/>
                  </a:prstClr>
                </a:solidFill>
              </a:rPr>
              <a:pPr/>
              <a:t>3/5/2021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83448D-3A78-4528-A469-B745A65DA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5333524"/>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Lst>
  <p:txStyles>
    <p:titleStyle>
      <a:lvl1pPr algn="ctr" defTabSz="914400" rtl="0" latinLnBrk="0">
        <a:spcBef>
          <a:spcPct val="0"/>
        </a:spcBef>
        <a:buNone/>
        <a:defRPr sz="4400" kern="1200">
          <a:solidFill>
            <a:schemeClr val="tx1"/>
          </a:solidFill>
          <a:latin typeface="+mj-lt"/>
          <a:ea typeface="+mj-ea"/>
          <a:cs typeface="+mj-cs"/>
        </a:defRPr>
      </a:lvl1pPr>
    </p:titleStyle>
    <p:bodyStyle>
      <a:lvl1pPr marL="342900" indent="-342900" algn="l" defTabSz="914400" rtl="0" latinLnBrk="0">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latinLnBrk="0">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latinLnBrk="0">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latinLnBrk="0">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latinLnBrk="0">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latinLnBrk="0">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latinLnBrk="0">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latinLnBrk="0">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latinLnBrk="0">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latinLnBrk="0">
        <a:defRPr sz="1800" kern="1200">
          <a:solidFill>
            <a:schemeClr val="tx1"/>
          </a:solidFill>
          <a:latin typeface="+mn-lt"/>
          <a:ea typeface="+mn-ea"/>
          <a:cs typeface="+mn-cs"/>
        </a:defRPr>
      </a:lvl1pPr>
      <a:lvl2pPr marL="457200" algn="l" defTabSz="914400" rtl="0" latinLnBrk="0">
        <a:defRPr sz="1800" kern="1200">
          <a:solidFill>
            <a:schemeClr val="tx1"/>
          </a:solidFill>
          <a:latin typeface="+mn-lt"/>
          <a:ea typeface="+mn-ea"/>
          <a:cs typeface="+mn-cs"/>
        </a:defRPr>
      </a:lvl2pPr>
      <a:lvl3pPr marL="914400" algn="l" defTabSz="914400" rtl="0" latinLnBrk="0">
        <a:defRPr sz="1800" kern="1200">
          <a:solidFill>
            <a:schemeClr val="tx1"/>
          </a:solidFill>
          <a:latin typeface="+mn-lt"/>
          <a:ea typeface="+mn-ea"/>
          <a:cs typeface="+mn-cs"/>
        </a:defRPr>
      </a:lvl3pPr>
      <a:lvl4pPr marL="1371600" algn="l" defTabSz="914400" rtl="0" latinLnBrk="0">
        <a:defRPr sz="1800" kern="1200">
          <a:solidFill>
            <a:schemeClr val="tx1"/>
          </a:solidFill>
          <a:latin typeface="+mn-lt"/>
          <a:ea typeface="+mn-ea"/>
          <a:cs typeface="+mn-cs"/>
        </a:defRPr>
      </a:lvl4pPr>
      <a:lvl5pPr marL="1828800" algn="l" defTabSz="914400" rtl="0" latinLnBrk="0">
        <a:defRPr sz="1800" kern="1200">
          <a:solidFill>
            <a:schemeClr val="tx1"/>
          </a:solidFill>
          <a:latin typeface="+mn-lt"/>
          <a:ea typeface="+mn-ea"/>
          <a:cs typeface="+mn-cs"/>
        </a:defRPr>
      </a:lvl5pPr>
      <a:lvl6pPr marL="2286000" algn="l" defTabSz="914400" rtl="0" latinLnBrk="0">
        <a:defRPr sz="1800" kern="1200">
          <a:solidFill>
            <a:schemeClr val="tx1"/>
          </a:solidFill>
          <a:latin typeface="+mn-lt"/>
          <a:ea typeface="+mn-ea"/>
          <a:cs typeface="+mn-cs"/>
        </a:defRPr>
      </a:lvl6pPr>
      <a:lvl7pPr marL="2743200" algn="l" defTabSz="914400" rtl="0" latinLnBrk="0">
        <a:defRPr sz="1800" kern="1200">
          <a:solidFill>
            <a:schemeClr val="tx1"/>
          </a:solidFill>
          <a:latin typeface="+mn-lt"/>
          <a:ea typeface="+mn-ea"/>
          <a:cs typeface="+mn-cs"/>
        </a:defRPr>
      </a:lvl7pPr>
      <a:lvl8pPr marL="3200400" algn="l" defTabSz="914400" rtl="0" latinLnBrk="0">
        <a:defRPr sz="1800" kern="1200">
          <a:solidFill>
            <a:schemeClr val="tx1"/>
          </a:solidFill>
          <a:latin typeface="+mn-lt"/>
          <a:ea typeface="+mn-ea"/>
          <a:cs typeface="+mn-cs"/>
        </a:defRPr>
      </a:lvl8pPr>
      <a:lvl9pPr marL="3657600" algn="l" defTabSz="914400" rtl="0" latinLnBrk="0">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 y="633437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7"/>
            <a:ext cx="7543800" cy="1450757"/>
          </a:xfrm>
          <a:prstGeom prst="rect">
            <a:avLst/>
          </a:prstGeom>
        </p:spPr>
        <p:txBody>
          <a:bodyPr vert="horz" lIns="91440" tIns="45720" rIns="91440" bIns="45720" rtlCol="0" anchor="b">
            <a:normAutofit/>
          </a:bodyPr>
          <a:lstStyle/>
          <a:p>
            <a:r>
              <a:rPr lang="ru-RU"/>
              <a:t>Образец заголовка</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22991" y="6459846"/>
            <a:ext cx="1854203" cy="365125"/>
          </a:xfrm>
          <a:prstGeom prst="rect">
            <a:avLst/>
          </a:prstGeom>
        </p:spPr>
        <p:txBody>
          <a:bodyPr vert="horz" lIns="91440" tIns="45720" rIns="91440" bIns="45720" rtlCol="0" anchor="ctr"/>
          <a:lstStyle>
            <a:lvl1pPr algn="l">
              <a:defRPr sz="900">
                <a:solidFill>
                  <a:srgbClr val="FFFFFF"/>
                </a:solidFill>
              </a:defRPr>
            </a:lvl1pPr>
          </a:lstStyle>
          <a:p>
            <a:pPr defTabSz="457200"/>
            <a:fld id="{C976D564-4095-44FB-A94B-D77BAF98D1EE}" type="datetimeFigureOut">
              <a:rPr lang="ru-RU" smtClean="0"/>
              <a:pPr defTabSz="457200"/>
              <a:t>05.03.2021</a:t>
            </a:fld>
            <a:endParaRPr lang="ru-RU"/>
          </a:p>
        </p:txBody>
      </p:sp>
      <p:sp>
        <p:nvSpPr>
          <p:cNvPr id="5" name="Footer Placeholder 4"/>
          <p:cNvSpPr>
            <a:spLocks noGrp="1"/>
          </p:cNvSpPr>
          <p:nvPr>
            <p:ph type="ftr" sz="quarter" idx="3"/>
          </p:nvPr>
        </p:nvSpPr>
        <p:spPr>
          <a:xfrm>
            <a:off x="2764640" y="645984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457200"/>
            <a:endParaRPr lang="ru-RU"/>
          </a:p>
        </p:txBody>
      </p:sp>
      <p:sp>
        <p:nvSpPr>
          <p:cNvPr id="6" name="Slide Number Placeholder 5"/>
          <p:cNvSpPr>
            <a:spLocks noGrp="1"/>
          </p:cNvSpPr>
          <p:nvPr>
            <p:ph type="sldNum" sz="quarter" idx="4"/>
          </p:nvPr>
        </p:nvSpPr>
        <p:spPr>
          <a:xfrm>
            <a:off x="7425374" y="6459846"/>
            <a:ext cx="984019" cy="365125"/>
          </a:xfrm>
          <a:prstGeom prst="rect">
            <a:avLst/>
          </a:prstGeom>
        </p:spPr>
        <p:txBody>
          <a:bodyPr vert="horz" lIns="91440" tIns="45720" rIns="91440" bIns="45720" rtlCol="0" anchor="ctr"/>
          <a:lstStyle>
            <a:lvl1pPr algn="r">
              <a:defRPr sz="1050">
                <a:solidFill>
                  <a:srgbClr val="FFFFFF"/>
                </a:solidFill>
              </a:defRPr>
            </a:lvl1pPr>
          </a:lstStyle>
          <a:p>
            <a:pPr defTabSz="457200"/>
            <a:fld id="{73524B63-11E6-4B6B-B08A-CB84BED78497}" type="slidenum">
              <a:rPr lang="ru-RU" smtClean="0"/>
              <a:pPr defTabSz="457200"/>
              <a:t>‹#›</a:t>
            </a:fld>
            <a:endParaRPr lang="ru-RU"/>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080315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 y="633437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7"/>
            <a:ext cx="7543800" cy="1450757"/>
          </a:xfrm>
          <a:prstGeom prst="rect">
            <a:avLst/>
          </a:prstGeom>
        </p:spPr>
        <p:txBody>
          <a:bodyPr vert="horz" lIns="91440" tIns="45720" rIns="91440" bIns="45720" rtlCol="0" anchor="b">
            <a:normAutofit/>
          </a:bodyPr>
          <a:lstStyle/>
          <a:p>
            <a:r>
              <a:rPr lang="ru-RU"/>
              <a:t>Образец заголовка</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22991" y="6459846"/>
            <a:ext cx="1854203" cy="365125"/>
          </a:xfrm>
          <a:prstGeom prst="rect">
            <a:avLst/>
          </a:prstGeom>
        </p:spPr>
        <p:txBody>
          <a:bodyPr vert="horz" lIns="91440" tIns="45720" rIns="91440" bIns="45720" rtlCol="0" anchor="ctr"/>
          <a:lstStyle>
            <a:lvl1pPr algn="l">
              <a:defRPr sz="900">
                <a:solidFill>
                  <a:srgbClr val="FFFFFF"/>
                </a:solidFill>
              </a:defRPr>
            </a:lvl1pPr>
          </a:lstStyle>
          <a:p>
            <a:pPr defTabSz="457200"/>
            <a:fld id="{C976D564-4095-44FB-A94B-D77BAF98D1EE}" type="datetimeFigureOut">
              <a:rPr lang="ru-RU" smtClean="0"/>
              <a:pPr defTabSz="457200"/>
              <a:t>05.03.2021</a:t>
            </a:fld>
            <a:endParaRPr lang="ru-RU"/>
          </a:p>
        </p:txBody>
      </p:sp>
      <p:sp>
        <p:nvSpPr>
          <p:cNvPr id="5" name="Footer Placeholder 4"/>
          <p:cNvSpPr>
            <a:spLocks noGrp="1"/>
          </p:cNvSpPr>
          <p:nvPr>
            <p:ph type="ftr" sz="quarter" idx="3"/>
          </p:nvPr>
        </p:nvSpPr>
        <p:spPr>
          <a:xfrm>
            <a:off x="2764640" y="645984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457200"/>
            <a:endParaRPr lang="ru-RU"/>
          </a:p>
        </p:txBody>
      </p:sp>
      <p:sp>
        <p:nvSpPr>
          <p:cNvPr id="6" name="Slide Number Placeholder 5"/>
          <p:cNvSpPr>
            <a:spLocks noGrp="1"/>
          </p:cNvSpPr>
          <p:nvPr>
            <p:ph type="sldNum" sz="quarter" idx="4"/>
          </p:nvPr>
        </p:nvSpPr>
        <p:spPr>
          <a:xfrm>
            <a:off x="7425374" y="6459846"/>
            <a:ext cx="984019" cy="365125"/>
          </a:xfrm>
          <a:prstGeom prst="rect">
            <a:avLst/>
          </a:prstGeom>
        </p:spPr>
        <p:txBody>
          <a:bodyPr vert="horz" lIns="91440" tIns="45720" rIns="91440" bIns="45720" rtlCol="0" anchor="ctr"/>
          <a:lstStyle>
            <a:lvl1pPr algn="r">
              <a:defRPr sz="1050">
                <a:solidFill>
                  <a:srgbClr val="FFFFFF"/>
                </a:solidFill>
              </a:defRPr>
            </a:lvl1pPr>
          </a:lstStyle>
          <a:p>
            <a:pPr defTabSz="457200"/>
            <a:fld id="{73524B63-11E6-4B6B-B08A-CB84BED78497}" type="slidenum">
              <a:rPr lang="ru-RU" smtClean="0"/>
              <a:pPr defTabSz="457200"/>
              <a:t>‹#›</a:t>
            </a:fld>
            <a:endParaRPr lang="ru-RU"/>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775889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 y="633437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7"/>
            <a:ext cx="7543800" cy="1450757"/>
          </a:xfrm>
          <a:prstGeom prst="rect">
            <a:avLst/>
          </a:prstGeom>
        </p:spPr>
        <p:txBody>
          <a:bodyPr vert="horz" lIns="91440" tIns="45720" rIns="91440" bIns="45720" rtlCol="0" anchor="b">
            <a:normAutofit/>
          </a:bodyPr>
          <a:lstStyle/>
          <a:p>
            <a:r>
              <a:rPr lang="ru-RU"/>
              <a:t>Образец заголовка</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22991" y="6459846"/>
            <a:ext cx="1854203" cy="365125"/>
          </a:xfrm>
          <a:prstGeom prst="rect">
            <a:avLst/>
          </a:prstGeom>
        </p:spPr>
        <p:txBody>
          <a:bodyPr vert="horz" lIns="91440" tIns="45720" rIns="91440" bIns="45720" rtlCol="0" anchor="ctr"/>
          <a:lstStyle>
            <a:lvl1pPr algn="l">
              <a:defRPr sz="900">
                <a:solidFill>
                  <a:srgbClr val="FFFFFF"/>
                </a:solidFill>
              </a:defRPr>
            </a:lvl1pPr>
          </a:lstStyle>
          <a:p>
            <a:pPr defTabSz="457200"/>
            <a:fld id="{C976D564-4095-44FB-A94B-D77BAF98D1EE}" type="datetimeFigureOut">
              <a:rPr lang="ru-RU" smtClean="0"/>
              <a:pPr defTabSz="457200"/>
              <a:t>05.03.2021</a:t>
            </a:fld>
            <a:endParaRPr lang="ru-RU"/>
          </a:p>
        </p:txBody>
      </p:sp>
      <p:sp>
        <p:nvSpPr>
          <p:cNvPr id="5" name="Footer Placeholder 4"/>
          <p:cNvSpPr>
            <a:spLocks noGrp="1"/>
          </p:cNvSpPr>
          <p:nvPr>
            <p:ph type="ftr" sz="quarter" idx="3"/>
          </p:nvPr>
        </p:nvSpPr>
        <p:spPr>
          <a:xfrm>
            <a:off x="2764640" y="645984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457200"/>
            <a:endParaRPr lang="ru-RU"/>
          </a:p>
        </p:txBody>
      </p:sp>
      <p:sp>
        <p:nvSpPr>
          <p:cNvPr id="6" name="Slide Number Placeholder 5"/>
          <p:cNvSpPr>
            <a:spLocks noGrp="1"/>
          </p:cNvSpPr>
          <p:nvPr>
            <p:ph type="sldNum" sz="quarter" idx="4"/>
          </p:nvPr>
        </p:nvSpPr>
        <p:spPr>
          <a:xfrm>
            <a:off x="7425374" y="6459846"/>
            <a:ext cx="984019" cy="365125"/>
          </a:xfrm>
          <a:prstGeom prst="rect">
            <a:avLst/>
          </a:prstGeom>
        </p:spPr>
        <p:txBody>
          <a:bodyPr vert="horz" lIns="91440" tIns="45720" rIns="91440" bIns="45720" rtlCol="0" anchor="ctr"/>
          <a:lstStyle>
            <a:lvl1pPr algn="r">
              <a:defRPr sz="1050">
                <a:solidFill>
                  <a:srgbClr val="FFFFFF"/>
                </a:solidFill>
              </a:defRPr>
            </a:lvl1pPr>
          </a:lstStyle>
          <a:p>
            <a:pPr defTabSz="457200"/>
            <a:fld id="{73524B63-11E6-4B6B-B08A-CB84BED78497}" type="slidenum">
              <a:rPr lang="ru-RU" smtClean="0"/>
              <a:pPr defTabSz="457200"/>
              <a:t>‹#›</a:t>
            </a:fld>
            <a:endParaRPr lang="ru-RU"/>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532843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 y="633437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7"/>
            <a:ext cx="7543800" cy="1450757"/>
          </a:xfrm>
          <a:prstGeom prst="rect">
            <a:avLst/>
          </a:prstGeom>
        </p:spPr>
        <p:txBody>
          <a:bodyPr vert="horz" lIns="91440" tIns="45720" rIns="91440" bIns="45720" rtlCol="0" anchor="b">
            <a:normAutofit/>
          </a:bodyPr>
          <a:lstStyle/>
          <a:p>
            <a:r>
              <a:rPr lang="ru-RU"/>
              <a:t>Образец заголовка</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22991" y="6459846"/>
            <a:ext cx="1854203" cy="365125"/>
          </a:xfrm>
          <a:prstGeom prst="rect">
            <a:avLst/>
          </a:prstGeom>
        </p:spPr>
        <p:txBody>
          <a:bodyPr vert="horz" lIns="91440" tIns="45720" rIns="91440" bIns="45720" rtlCol="0" anchor="ctr"/>
          <a:lstStyle>
            <a:lvl1pPr algn="l">
              <a:defRPr sz="900">
                <a:solidFill>
                  <a:srgbClr val="FFFFFF"/>
                </a:solidFill>
              </a:defRPr>
            </a:lvl1pPr>
          </a:lstStyle>
          <a:p>
            <a:pPr defTabSz="457200"/>
            <a:fld id="{C976D564-4095-44FB-A94B-D77BAF98D1EE}" type="datetimeFigureOut">
              <a:rPr lang="ru-RU" smtClean="0"/>
              <a:pPr defTabSz="457200"/>
              <a:t>05.03.2021</a:t>
            </a:fld>
            <a:endParaRPr lang="ru-RU"/>
          </a:p>
        </p:txBody>
      </p:sp>
      <p:sp>
        <p:nvSpPr>
          <p:cNvPr id="5" name="Footer Placeholder 4"/>
          <p:cNvSpPr>
            <a:spLocks noGrp="1"/>
          </p:cNvSpPr>
          <p:nvPr>
            <p:ph type="ftr" sz="quarter" idx="3"/>
          </p:nvPr>
        </p:nvSpPr>
        <p:spPr>
          <a:xfrm>
            <a:off x="2764640" y="645984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457200"/>
            <a:endParaRPr lang="ru-RU"/>
          </a:p>
        </p:txBody>
      </p:sp>
      <p:sp>
        <p:nvSpPr>
          <p:cNvPr id="6" name="Slide Number Placeholder 5"/>
          <p:cNvSpPr>
            <a:spLocks noGrp="1"/>
          </p:cNvSpPr>
          <p:nvPr>
            <p:ph type="sldNum" sz="quarter" idx="4"/>
          </p:nvPr>
        </p:nvSpPr>
        <p:spPr>
          <a:xfrm>
            <a:off x="7425374" y="6459846"/>
            <a:ext cx="984019" cy="365125"/>
          </a:xfrm>
          <a:prstGeom prst="rect">
            <a:avLst/>
          </a:prstGeom>
        </p:spPr>
        <p:txBody>
          <a:bodyPr vert="horz" lIns="91440" tIns="45720" rIns="91440" bIns="45720" rtlCol="0" anchor="ctr"/>
          <a:lstStyle>
            <a:lvl1pPr algn="r">
              <a:defRPr sz="1050">
                <a:solidFill>
                  <a:srgbClr val="FFFFFF"/>
                </a:solidFill>
              </a:defRPr>
            </a:lvl1pPr>
          </a:lstStyle>
          <a:p>
            <a:pPr defTabSz="457200"/>
            <a:fld id="{73524B63-11E6-4B6B-B08A-CB84BED78497}" type="slidenum">
              <a:rPr lang="ru-RU" smtClean="0"/>
              <a:pPr defTabSz="457200"/>
              <a:t>‹#›</a:t>
            </a:fld>
            <a:endParaRPr lang="ru-RU"/>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863749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0FF2AB6D-82FA-4E61-B820-4B9834FFAB02}"/>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 xmlns:a16="http://schemas.microsoft.com/office/drawing/2014/main" id="{2867F676-7D2E-47F0-9A99-82CA6E6DAB6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FEA39222-EFC9-46D2-B4F9-61EE90C591AD}"/>
              </a:ext>
            </a:extLst>
          </p:cNvPr>
          <p:cNvSpPr>
            <a:spLocks noGrp="1"/>
          </p:cNvSpPr>
          <p:nvPr>
            <p:ph type="dt" sz="half" idx="2"/>
          </p:nvPr>
        </p:nvSpPr>
        <p:spPr>
          <a:xfrm>
            <a:off x="628650" y="635640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0509E9-993D-4A33-9ABE-913133C67F4C}" type="datetimeFigureOut">
              <a:rPr lang="ru-RU" smtClean="0">
                <a:solidFill>
                  <a:prstClr val="black">
                    <a:tint val="75000"/>
                  </a:prstClr>
                </a:solidFill>
              </a:rPr>
              <a:pPr/>
              <a:t>05.03.2021</a:t>
            </a:fld>
            <a:endParaRPr lang="ru-RU">
              <a:solidFill>
                <a:prstClr val="black">
                  <a:tint val="75000"/>
                </a:prstClr>
              </a:solidFill>
            </a:endParaRPr>
          </a:p>
        </p:txBody>
      </p:sp>
      <p:sp>
        <p:nvSpPr>
          <p:cNvPr id="5" name="Нижний колонтитул 4">
            <a:extLst>
              <a:ext uri="{FF2B5EF4-FFF2-40B4-BE49-F238E27FC236}">
                <a16:creationId xmlns="" xmlns:a16="http://schemas.microsoft.com/office/drawing/2014/main" id="{F3C61FF9-E304-4B74-8E44-FE4C5AE7391B}"/>
              </a:ext>
            </a:extLst>
          </p:cNvPr>
          <p:cNvSpPr>
            <a:spLocks noGrp="1"/>
          </p:cNvSpPr>
          <p:nvPr>
            <p:ph type="ftr" sz="quarter" idx="3"/>
          </p:nvPr>
        </p:nvSpPr>
        <p:spPr>
          <a:xfrm>
            <a:off x="3028950" y="635640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a:extLst>
              <a:ext uri="{FF2B5EF4-FFF2-40B4-BE49-F238E27FC236}">
                <a16:creationId xmlns="" xmlns:a16="http://schemas.microsoft.com/office/drawing/2014/main" id="{8E2E179E-B6F8-4AA9-B472-4091D33D6CD1}"/>
              </a:ext>
            </a:extLst>
          </p:cNvPr>
          <p:cNvSpPr>
            <a:spLocks noGrp="1"/>
          </p:cNvSpPr>
          <p:nvPr>
            <p:ph type="sldNum" sz="quarter" idx="4"/>
          </p:nvPr>
        </p:nvSpPr>
        <p:spPr>
          <a:xfrm>
            <a:off x="6457950" y="635640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221823-9C1B-4E8A-896F-FA443491F46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019597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0FF2AB6D-82FA-4E61-B820-4B9834FFAB02}"/>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 xmlns:a16="http://schemas.microsoft.com/office/drawing/2014/main" id="{2867F676-7D2E-47F0-9A99-82CA6E6DAB6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FEA39222-EFC9-46D2-B4F9-61EE90C591AD}"/>
              </a:ext>
            </a:extLst>
          </p:cNvPr>
          <p:cNvSpPr>
            <a:spLocks noGrp="1"/>
          </p:cNvSpPr>
          <p:nvPr>
            <p:ph type="dt" sz="half" idx="2"/>
          </p:nvPr>
        </p:nvSpPr>
        <p:spPr>
          <a:xfrm>
            <a:off x="628650" y="635640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0509E9-993D-4A33-9ABE-913133C67F4C}" type="datetimeFigureOut">
              <a:rPr lang="ru-RU" smtClean="0">
                <a:solidFill>
                  <a:prstClr val="black">
                    <a:tint val="75000"/>
                  </a:prstClr>
                </a:solidFill>
              </a:rPr>
              <a:pPr/>
              <a:t>05.03.2021</a:t>
            </a:fld>
            <a:endParaRPr lang="ru-RU">
              <a:solidFill>
                <a:prstClr val="black">
                  <a:tint val="75000"/>
                </a:prstClr>
              </a:solidFill>
            </a:endParaRPr>
          </a:p>
        </p:txBody>
      </p:sp>
      <p:sp>
        <p:nvSpPr>
          <p:cNvPr id="5" name="Нижний колонтитул 4">
            <a:extLst>
              <a:ext uri="{FF2B5EF4-FFF2-40B4-BE49-F238E27FC236}">
                <a16:creationId xmlns="" xmlns:a16="http://schemas.microsoft.com/office/drawing/2014/main" id="{F3C61FF9-E304-4B74-8E44-FE4C5AE7391B}"/>
              </a:ext>
            </a:extLst>
          </p:cNvPr>
          <p:cNvSpPr>
            <a:spLocks noGrp="1"/>
          </p:cNvSpPr>
          <p:nvPr>
            <p:ph type="ftr" sz="quarter" idx="3"/>
          </p:nvPr>
        </p:nvSpPr>
        <p:spPr>
          <a:xfrm>
            <a:off x="3028950" y="635640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a:extLst>
              <a:ext uri="{FF2B5EF4-FFF2-40B4-BE49-F238E27FC236}">
                <a16:creationId xmlns="" xmlns:a16="http://schemas.microsoft.com/office/drawing/2014/main" id="{8E2E179E-B6F8-4AA9-B472-4091D33D6CD1}"/>
              </a:ext>
            </a:extLst>
          </p:cNvPr>
          <p:cNvSpPr>
            <a:spLocks noGrp="1"/>
          </p:cNvSpPr>
          <p:nvPr>
            <p:ph type="sldNum" sz="quarter" idx="4"/>
          </p:nvPr>
        </p:nvSpPr>
        <p:spPr>
          <a:xfrm>
            <a:off x="6457950" y="635640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221823-9C1B-4E8A-896F-FA443491F46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4256797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0FF2AB6D-82FA-4E61-B820-4B9834FFAB02}"/>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 xmlns:a16="http://schemas.microsoft.com/office/drawing/2014/main" id="{2867F676-7D2E-47F0-9A99-82CA6E6DAB6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FEA39222-EFC9-46D2-B4F9-61EE90C591AD}"/>
              </a:ext>
            </a:extLst>
          </p:cNvPr>
          <p:cNvSpPr>
            <a:spLocks noGrp="1"/>
          </p:cNvSpPr>
          <p:nvPr>
            <p:ph type="dt" sz="half" idx="2"/>
          </p:nvPr>
        </p:nvSpPr>
        <p:spPr>
          <a:xfrm>
            <a:off x="628650" y="6356387"/>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0509E9-993D-4A33-9ABE-913133C67F4C}" type="datetimeFigureOut">
              <a:rPr lang="ru-RU" smtClean="0">
                <a:solidFill>
                  <a:prstClr val="black">
                    <a:tint val="75000"/>
                  </a:prstClr>
                </a:solidFill>
              </a:rPr>
              <a:pPr/>
              <a:t>05.03.2021</a:t>
            </a:fld>
            <a:endParaRPr lang="ru-RU">
              <a:solidFill>
                <a:prstClr val="black">
                  <a:tint val="75000"/>
                </a:prstClr>
              </a:solidFill>
            </a:endParaRPr>
          </a:p>
        </p:txBody>
      </p:sp>
      <p:sp>
        <p:nvSpPr>
          <p:cNvPr id="5" name="Нижний колонтитул 4">
            <a:extLst>
              <a:ext uri="{FF2B5EF4-FFF2-40B4-BE49-F238E27FC236}">
                <a16:creationId xmlns="" xmlns:a16="http://schemas.microsoft.com/office/drawing/2014/main" id="{F3C61FF9-E304-4B74-8E44-FE4C5AE7391B}"/>
              </a:ext>
            </a:extLst>
          </p:cNvPr>
          <p:cNvSpPr>
            <a:spLocks noGrp="1"/>
          </p:cNvSpPr>
          <p:nvPr>
            <p:ph type="ftr" sz="quarter" idx="3"/>
          </p:nvPr>
        </p:nvSpPr>
        <p:spPr>
          <a:xfrm>
            <a:off x="3028950" y="6356387"/>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a:extLst>
              <a:ext uri="{FF2B5EF4-FFF2-40B4-BE49-F238E27FC236}">
                <a16:creationId xmlns="" xmlns:a16="http://schemas.microsoft.com/office/drawing/2014/main" id="{8E2E179E-B6F8-4AA9-B472-4091D33D6CD1}"/>
              </a:ext>
            </a:extLst>
          </p:cNvPr>
          <p:cNvSpPr>
            <a:spLocks noGrp="1"/>
          </p:cNvSpPr>
          <p:nvPr>
            <p:ph type="sldNum" sz="quarter" idx="4"/>
          </p:nvPr>
        </p:nvSpPr>
        <p:spPr>
          <a:xfrm>
            <a:off x="6457950" y="6356387"/>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221823-9C1B-4E8A-896F-FA443491F46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9075174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9.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34.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7.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58.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61.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4.png"/><Relationship Id="rId1" Type="http://schemas.openxmlformats.org/officeDocument/2006/relationships/slideLayout" Target="../slideLayouts/slideLayout167.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78.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94.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86.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ru.wikipedia.org/wiki/%D0%A2%D0%B0%D0%BD%D0%BA%D0%B8%D1%81%D1%82" TargetMode="External"/><Relationship Id="rId2" Type="http://schemas.openxmlformats.org/officeDocument/2006/relationships/hyperlink" Target="https://ru.wikipedia.org/wiki/%D0%A1%D0%A1%D0%A1%D0%A0" TargetMode="Externa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hyperlink" Target="https://ru.wikipedia.org/wiki/%D0%93%D0%B5%D1%80%D0%BE%D0%B9_%D0%A1%D0%BE%D0%B2%D0%B5%D1%82%D1%81%D0%BA%D0%BE%D0%B3%D0%BE_%D0%A1%D0%BE%D1%8E%D0%B7%D0%B0"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9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29.xml"/></Relationships>
</file>

<file path=ppt/slides/_rels/slide5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9.jpeg"/><Relationship Id="rId1" Type="http://schemas.openxmlformats.org/officeDocument/2006/relationships/slideLayout" Target="../slideLayouts/slideLayout24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08.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19.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620688"/>
            <a:ext cx="8229600" cy="1368152"/>
          </a:xfrm>
        </p:spPr>
        <p:txBody>
          <a:bodyPr>
            <a:normAutofit fontScale="90000"/>
          </a:bodyPr>
          <a:lstStyle/>
          <a:p>
            <a:pPr lvl="0">
              <a:spcBef>
                <a:spcPct val="20000"/>
              </a:spcBef>
            </a:pPr>
            <a:r>
              <a:rPr lang="ru-RU" sz="6600" dirty="0">
                <a:solidFill>
                  <a:prstClr val="black"/>
                </a:solidFill>
              </a:rPr>
              <a:t>Книга</a:t>
            </a:r>
            <a:br>
              <a:rPr lang="ru-RU" sz="6600" dirty="0">
                <a:solidFill>
                  <a:prstClr val="black"/>
                </a:solidFill>
              </a:rPr>
            </a:br>
            <a:r>
              <a:rPr lang="ru-RU" sz="6600" dirty="0">
                <a:solidFill>
                  <a:prstClr val="black"/>
                </a:solidFill>
              </a:rPr>
              <a:t>Памяти</a:t>
            </a:r>
            <a:br>
              <a:rPr lang="ru-RU" sz="6600" dirty="0">
                <a:solidFill>
                  <a:prstClr val="black"/>
                </a:solidFill>
              </a:rPr>
            </a:br>
            <a:endParaRPr lang="ru-RU" dirty="0"/>
          </a:p>
        </p:txBody>
      </p:sp>
      <p:sp>
        <p:nvSpPr>
          <p:cNvPr id="3" name="Объект 2"/>
          <p:cNvSpPr>
            <a:spLocks noGrp="1"/>
          </p:cNvSpPr>
          <p:nvPr>
            <p:ph idx="1"/>
          </p:nvPr>
        </p:nvSpPr>
        <p:spPr/>
        <p:txBody>
          <a:bodyPr>
            <a:normAutofit/>
          </a:bodyPr>
          <a:lstStyle/>
          <a:p>
            <a:pPr marL="0" indent="0" algn="ctr">
              <a:buNone/>
            </a:pPr>
            <a:endParaRPr lang="ru-RU" sz="6600" dirty="0"/>
          </a:p>
        </p:txBody>
      </p:sp>
      <p:pic>
        <p:nvPicPr>
          <p:cNvPr id="1026" name="Picture 2" descr="d:\Users\Diana\Desktop\372187_big_780ae4933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988840"/>
            <a:ext cx="8748464" cy="4608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86280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pic>
        <p:nvPicPr>
          <p:cNvPr id="5" name="Объект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63918" y="-69771"/>
            <a:ext cx="4995995" cy="6918156"/>
          </a:xfrm>
        </p:spPr>
      </p:pic>
      <p:sp>
        <p:nvSpPr>
          <p:cNvPr id="2" name="Текст 1"/>
          <p:cNvSpPr>
            <a:spLocks noGrp="1"/>
          </p:cNvSpPr>
          <p:nvPr>
            <p:ph type="body" sz="half" idx="2"/>
          </p:nvPr>
        </p:nvSpPr>
        <p:spPr>
          <a:xfrm>
            <a:off x="0" y="620690"/>
            <a:ext cx="3275856" cy="2880319"/>
          </a:xfrm>
        </p:spPr>
        <p:txBody>
          <a:bodyPr>
            <a:noAutofit/>
          </a:bodyPr>
          <a:lstStyle/>
          <a:p>
            <a:r>
              <a:rPr lang="ru-RU" sz="4400" dirty="0">
                <a:latin typeface="Times New Roman" panose="02020603050405020304" pitchFamily="18" charset="0"/>
                <a:cs typeface="Times New Roman" panose="02020603050405020304" pitchFamily="18" charset="0"/>
              </a:rPr>
              <a:t>С фронтовыми товарищами.</a:t>
            </a:r>
          </a:p>
          <a:p>
            <a:r>
              <a:rPr lang="ru-RU" sz="4400" dirty="0">
                <a:latin typeface="Times New Roman" panose="02020603050405020304" pitchFamily="18" charset="0"/>
                <a:cs typeface="Times New Roman" panose="02020603050405020304" pitchFamily="18" charset="0"/>
              </a:rPr>
              <a:t>1942год</a:t>
            </a:r>
          </a:p>
        </p:txBody>
      </p:sp>
    </p:spTree>
    <p:extLst>
      <p:ext uri="{BB962C8B-B14F-4D97-AF65-F5344CB8AC3E}">
        <p14:creationId xmlns:p14="http://schemas.microsoft.com/office/powerpoint/2010/main" val="9784403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r>
              <a:rPr lang="ru-RU" dirty="0">
                <a:latin typeface="Times New Roman"/>
                <a:ea typeface="Calibri"/>
              </a:rPr>
              <a:t>22 апреля 1942 года  Василий Григорьевич Захаров выполняя боевое задание  был ранен осколками.  Продолжая  бой, несмотря ни на что, был тяжело ранен из пулемёта . Истекая кровью, он смог посадить самолёт. Благодаря твёрдому характеру,  крепости духа и помощи жены - врача мой прадедушка выжил. За боевые заслуги перед Родиной он был награждён именными часами, орденом Красного знамени, орденом Великой отечественной войны первой степени и 13 </a:t>
            </a:r>
            <a:r>
              <a:rPr lang="ru-RU" dirty="0" smtClean="0">
                <a:latin typeface="Times New Roman"/>
                <a:ea typeface="Calibri"/>
              </a:rPr>
              <a:t>медалями</a:t>
            </a:r>
            <a:endParaRPr lang="en-US" dirty="0" smtClean="0">
              <a:latin typeface="Times New Roman"/>
              <a:ea typeface="Calibri"/>
            </a:endParaRPr>
          </a:p>
          <a:p>
            <a:r>
              <a:rPr lang="ru-RU" dirty="0">
                <a:latin typeface="Times New Roman"/>
                <a:ea typeface="Calibri"/>
              </a:rPr>
              <a:t>После окончания войны работал преподавателем в лётном училище в Саратовской области. </a:t>
            </a:r>
            <a:endParaRPr lang="ru-RU" dirty="0"/>
          </a:p>
        </p:txBody>
      </p:sp>
      <p:sp>
        <p:nvSpPr>
          <p:cNvPr id="4" name="Текст 3"/>
          <p:cNvSpPr>
            <a:spLocks noGrp="1"/>
          </p:cNvSpPr>
          <p:nvPr>
            <p:ph type="body" sz="half" idx="2"/>
          </p:nvPr>
        </p:nvSpPr>
        <p:spPr/>
        <p:txBody>
          <a:bodyPr/>
          <a:lstStyle/>
          <a:p>
            <a:endParaRPr lang="ru-RU"/>
          </a:p>
        </p:txBody>
      </p:sp>
    </p:spTree>
    <p:extLst>
      <p:ext uri="{BB962C8B-B14F-4D97-AF65-F5344CB8AC3E}">
        <p14:creationId xmlns:p14="http://schemas.microsoft.com/office/powerpoint/2010/main" val="31268042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 y="0"/>
            <a:ext cx="8748464" cy="1124744"/>
          </a:xfrm>
        </p:spPr>
        <p:txBody>
          <a:bodyPr/>
          <a:lstStyle/>
          <a:p>
            <a:r>
              <a:rPr lang="ru-RU" dirty="0">
                <a:latin typeface="Times New Roman" panose="02020603050405020304" pitchFamily="18" charset="0"/>
                <a:cs typeface="Times New Roman" panose="02020603050405020304" pitchFamily="18" charset="0"/>
              </a:rPr>
              <a:t>Февраль 1942г. Ленинград.</a:t>
            </a: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30" y="1109854"/>
            <a:ext cx="8566124" cy="5575365"/>
          </a:xfrm>
        </p:spPr>
      </p:pic>
    </p:spTree>
    <p:extLst>
      <p:ext uri="{BB962C8B-B14F-4D97-AF65-F5344CB8AC3E}">
        <p14:creationId xmlns:p14="http://schemas.microsoft.com/office/powerpoint/2010/main" val="24163946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71400"/>
            <a:ext cx="8748464" cy="1008112"/>
          </a:xfrm>
        </p:spPr>
        <p:txBody>
          <a:bodyPr/>
          <a:lstStyle/>
          <a:p>
            <a:r>
              <a:rPr lang="ru-RU" dirty="0">
                <a:latin typeface="Times New Roman" panose="02020603050405020304" pitchFamily="18" charset="0"/>
                <a:cs typeface="Times New Roman" panose="02020603050405020304" pitchFamily="18" charset="0"/>
              </a:rPr>
              <a:t>            </a:t>
            </a:r>
            <a:r>
              <a:rPr lang="ru-RU" sz="4400" dirty="0">
                <a:latin typeface="Times New Roman" panose="02020603050405020304" pitchFamily="18" charset="0"/>
                <a:cs typeface="Times New Roman" panose="02020603050405020304" pitchFamily="18" charset="0"/>
              </a:rPr>
              <a:t>Прадедушкины награды</a:t>
            </a:r>
          </a:p>
        </p:txBody>
      </p:sp>
      <p:sp>
        <p:nvSpPr>
          <p:cNvPr id="3" name="Текст 2"/>
          <p:cNvSpPr>
            <a:spLocks noGrp="1"/>
          </p:cNvSpPr>
          <p:nvPr>
            <p:ph type="body" idx="1"/>
          </p:nvPr>
        </p:nvSpPr>
        <p:spPr>
          <a:xfrm>
            <a:off x="539552" y="692696"/>
            <a:ext cx="4536504" cy="1152128"/>
          </a:xfrm>
        </p:spPr>
        <p:txBody>
          <a:bodyPr>
            <a:noAutofit/>
          </a:bodyPr>
          <a:lstStyle/>
          <a:p>
            <a:r>
              <a:rPr lang="ru-RU" sz="2800" dirty="0">
                <a:latin typeface="Times New Roman" panose="02020603050405020304" pitchFamily="18" charset="0"/>
                <a:cs typeface="Times New Roman" panose="02020603050405020304" pitchFamily="18" charset="0"/>
              </a:rPr>
              <a:t>Орден Красного знамени</a:t>
            </a:r>
          </a:p>
        </p:txBody>
      </p:sp>
      <p:pic>
        <p:nvPicPr>
          <p:cNvPr id="7" name="Объект 6"/>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r="55471" b="20439"/>
          <a:stretch/>
        </p:blipFill>
        <p:spPr>
          <a:xfrm>
            <a:off x="467545" y="1636480"/>
            <a:ext cx="3624246" cy="4816856"/>
          </a:xfrm>
        </p:spPr>
      </p:pic>
      <p:sp>
        <p:nvSpPr>
          <p:cNvPr id="5" name="Текст 4"/>
          <p:cNvSpPr>
            <a:spLocks noGrp="1"/>
          </p:cNvSpPr>
          <p:nvPr>
            <p:ph type="body" sz="quarter" idx="3"/>
          </p:nvPr>
        </p:nvSpPr>
        <p:spPr>
          <a:xfrm>
            <a:off x="4211960" y="1124744"/>
            <a:ext cx="4949787" cy="1247548"/>
          </a:xfrm>
        </p:spPr>
        <p:txBody>
          <a:bodyPr>
            <a:noAutofit/>
          </a:bodyPr>
          <a:lstStyle/>
          <a:p>
            <a:r>
              <a:rPr lang="ru-RU" sz="2800" dirty="0">
                <a:latin typeface="Times New Roman" panose="02020603050405020304" pitchFamily="18" charset="0"/>
                <a:cs typeface="Times New Roman" panose="02020603050405020304" pitchFamily="18" charset="0"/>
              </a:rPr>
              <a:t>Орден Великой Отечественной войны первой степени</a:t>
            </a:r>
          </a:p>
        </p:txBody>
      </p:sp>
      <p:pic>
        <p:nvPicPr>
          <p:cNvPr id="8" name="Объект 7"/>
          <p:cNvPicPr>
            <a:picLocks noGrp="1" noChangeAspect="1"/>
          </p:cNvPicPr>
          <p:nvPr>
            <p:ph sz="quarter" idx="4"/>
          </p:nvPr>
        </p:nvPicPr>
        <p:blipFill rotWithShape="1">
          <a:blip r:embed="rId3" cstate="print">
            <a:extLst>
              <a:ext uri="{28A0092B-C50C-407E-A947-70E740481C1C}">
                <a14:useLocalDpi xmlns:a14="http://schemas.microsoft.com/office/drawing/2010/main" val="0"/>
              </a:ext>
            </a:extLst>
          </a:blip>
          <a:srcRect l="29766" t="13327" r="36499" b="17378"/>
          <a:stretch/>
        </p:blipFill>
        <p:spPr>
          <a:xfrm>
            <a:off x="5508106" y="2372292"/>
            <a:ext cx="2880320" cy="4405198"/>
          </a:xfrm>
        </p:spPr>
      </p:pic>
    </p:spTree>
    <p:extLst>
      <p:ext uri="{BB962C8B-B14F-4D97-AF65-F5344CB8AC3E}">
        <p14:creationId xmlns:p14="http://schemas.microsoft.com/office/powerpoint/2010/main" val="40934430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332657"/>
            <a:ext cx="3059832" cy="3024335"/>
          </a:xfrm>
        </p:spPr>
        <p:txBody>
          <a:bodyPr>
            <a:noAutofit/>
          </a:bodyPr>
          <a:lstStyle/>
          <a:p>
            <a:endParaRPr lang="ru-RU" sz="2800" dirty="0"/>
          </a:p>
        </p:txBody>
      </p:sp>
      <p:pic>
        <p:nvPicPr>
          <p:cNvPr id="5" name="Объект 4"/>
          <p:cNvPicPr>
            <a:picLocks noGrp="1" noChangeAspect="1"/>
          </p:cNvPicPr>
          <p:nvPr>
            <p:ph idx="1"/>
          </p:nvPr>
        </p:nvPicPr>
        <p:blipFill rotWithShape="1">
          <a:blip r:embed="rId2">
            <a:extLst>
              <a:ext uri="{28A0092B-C50C-407E-A947-70E740481C1C}">
                <a14:useLocalDpi xmlns:a14="http://schemas.microsoft.com/office/drawing/2010/main" val="0"/>
              </a:ext>
            </a:extLst>
          </a:blip>
          <a:srcRect l="23562" t="8867" r="41169" b="13969"/>
          <a:stretch/>
        </p:blipFill>
        <p:spPr>
          <a:xfrm>
            <a:off x="3707905" y="0"/>
            <a:ext cx="4176464" cy="6796990"/>
          </a:xfrm>
        </p:spPr>
      </p:pic>
      <p:sp>
        <p:nvSpPr>
          <p:cNvPr id="4" name="Текст 3"/>
          <p:cNvSpPr>
            <a:spLocks noGrp="1"/>
          </p:cNvSpPr>
          <p:nvPr>
            <p:ph type="body" sz="half" idx="2"/>
          </p:nvPr>
        </p:nvSpPr>
        <p:spPr>
          <a:xfrm>
            <a:off x="0" y="404725"/>
            <a:ext cx="4716016" cy="2232247"/>
          </a:xfrm>
        </p:spPr>
        <p:txBody>
          <a:bodyPr>
            <a:noAutofit/>
          </a:bodyPr>
          <a:lstStyle/>
          <a:p>
            <a:pPr>
              <a:lnSpc>
                <a:spcPct val="100000"/>
              </a:lnSpc>
            </a:pPr>
            <a:r>
              <a:rPr lang="ru-RU" sz="4400" dirty="0">
                <a:latin typeface="Times New Roman" panose="02020603050405020304" pitchFamily="18" charset="0"/>
                <a:cs typeface="Times New Roman" panose="02020603050405020304" pitchFamily="18" charset="0"/>
              </a:rPr>
              <a:t> Медаль за</a:t>
            </a:r>
          </a:p>
          <a:p>
            <a:pPr>
              <a:lnSpc>
                <a:spcPct val="100000"/>
              </a:lnSpc>
            </a:pPr>
            <a:r>
              <a:rPr lang="ru-RU" sz="4400" dirty="0">
                <a:latin typeface="Times New Roman" panose="02020603050405020304" pitchFamily="18" charset="0"/>
                <a:cs typeface="Times New Roman" panose="02020603050405020304" pitchFamily="18" charset="0"/>
              </a:rPr>
              <a:t>оборону</a:t>
            </a:r>
          </a:p>
          <a:p>
            <a:pPr>
              <a:lnSpc>
                <a:spcPct val="100000"/>
              </a:lnSpc>
            </a:pPr>
            <a:r>
              <a:rPr lang="ru-RU" sz="4400" dirty="0">
                <a:latin typeface="Times New Roman" panose="02020603050405020304" pitchFamily="18" charset="0"/>
                <a:cs typeface="Times New Roman" panose="02020603050405020304" pitchFamily="18" charset="0"/>
              </a:rPr>
              <a:t>Ленинграда</a:t>
            </a:r>
          </a:p>
        </p:txBody>
      </p:sp>
    </p:spTree>
    <p:extLst>
      <p:ext uri="{BB962C8B-B14F-4D97-AF65-F5344CB8AC3E}">
        <p14:creationId xmlns:p14="http://schemas.microsoft.com/office/powerpoint/2010/main" val="32914718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xmlns="" id="{E722209B-7F5E-4FB4-896F-228734A41983}"/>
              </a:ext>
            </a:extLst>
          </p:cNvPr>
          <p:cNvSpPr>
            <a:spLocks noGrp="1"/>
          </p:cNvSpPr>
          <p:nvPr>
            <p:ph type="title"/>
          </p:nvPr>
        </p:nvSpPr>
        <p:spPr>
          <a:xfrm>
            <a:off x="107505" y="260648"/>
            <a:ext cx="3168352" cy="5904656"/>
          </a:xfrm>
        </p:spPr>
        <p:txBody>
          <a:bodyPr>
            <a:normAutofit/>
          </a:bodyPr>
          <a:lstStyle/>
          <a:p>
            <a:r>
              <a:rPr lang="ru-RU" dirty="0">
                <a:latin typeface="Times New Roman" panose="02020603050405020304" pitchFamily="18" charset="0"/>
                <a:cs typeface="Times New Roman" panose="02020603050405020304" pitchFamily="18" charset="0"/>
              </a:rPr>
              <a:t>Захаров В.Г.-начальник штаба. Летное училище. </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г. Красный Кут Саратовской области 1952г.</a:t>
            </a:r>
          </a:p>
        </p:txBody>
      </p:sp>
      <p:pic>
        <p:nvPicPr>
          <p:cNvPr id="5" name="Объект 4">
            <a:extLst>
              <a:ext uri="{FF2B5EF4-FFF2-40B4-BE49-F238E27FC236}">
                <a16:creationId xmlns:a16="http://schemas.microsoft.com/office/drawing/2014/main" xmlns="" id="{BE7ECD0F-3554-4EDD-875F-E75306CA49C1}"/>
              </a:ext>
            </a:extLst>
          </p:cNvPr>
          <p:cNvPicPr>
            <a:picLocks noGrp="1" noChangeAspect="1"/>
          </p:cNvPicPr>
          <p:nvPr>
            <p:ph idx="1"/>
          </p:nvPr>
        </p:nvPicPr>
        <p:blipFill>
          <a:blip r:embed="rId2"/>
          <a:stretch>
            <a:fillRect/>
          </a:stretch>
        </p:blipFill>
        <p:spPr>
          <a:xfrm>
            <a:off x="3721130" y="69822"/>
            <a:ext cx="4687077" cy="6718356"/>
          </a:xfrm>
          <a:prstGeom prst="rect">
            <a:avLst/>
          </a:prstGeom>
        </p:spPr>
      </p:pic>
      <p:sp>
        <p:nvSpPr>
          <p:cNvPr id="2" name="Текст 1">
            <a:extLst>
              <a:ext uri="{FF2B5EF4-FFF2-40B4-BE49-F238E27FC236}">
                <a16:creationId xmlns:a16="http://schemas.microsoft.com/office/drawing/2014/main" xmlns="" id="{D35A73B2-995A-4D87-ADFF-E1BFB78ED43B}"/>
              </a:ext>
            </a:extLst>
          </p:cNvPr>
          <p:cNvSpPr>
            <a:spLocks noGrp="1"/>
          </p:cNvSpPr>
          <p:nvPr>
            <p:ph type="body" sz="half" idx="2"/>
          </p:nvPr>
        </p:nvSpPr>
        <p:spPr>
          <a:xfrm>
            <a:off x="-180528" y="2348880"/>
            <a:ext cx="3600400" cy="3960440"/>
          </a:xfrm>
        </p:spPr>
        <p:txBody>
          <a:bodyPr/>
          <a:lstStyle/>
          <a:p>
            <a:endParaRPr lang="ru-RU" dirty="0"/>
          </a:p>
        </p:txBody>
      </p:sp>
    </p:spTree>
    <p:extLst>
      <p:ext uri="{BB962C8B-B14F-4D97-AF65-F5344CB8AC3E}">
        <p14:creationId xmlns:p14="http://schemas.microsoft.com/office/powerpoint/2010/main" val="26244854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4" y="0"/>
            <a:ext cx="8568952" cy="1628800"/>
          </a:xfrm>
        </p:spPr>
        <p:txBody>
          <a:bodyPr>
            <a:normAutofit/>
          </a:bodyPr>
          <a:lstStyle/>
          <a:p>
            <a:r>
              <a:rPr lang="ru-RU" sz="2400" dirty="0">
                <a:latin typeface="Times New Roman" panose="02020603050405020304" pitchFamily="18" charset="0"/>
                <a:cs typeface="Times New Roman" panose="02020603050405020304" pitchFamily="18" charset="0"/>
              </a:rPr>
              <a:t>Мои прабабушка и прадедушка –</a:t>
            </a:r>
            <a:br>
              <a:rPr lang="ru-RU" sz="2400" dirty="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Любовь Михайловна и Василий Григорьевич </a:t>
            </a:r>
            <a:r>
              <a:rPr lang="ru-RU" sz="2400" dirty="0" smtClean="0">
                <a:latin typeface="Times New Roman" panose="02020603050405020304" pitchFamily="18" charset="0"/>
                <a:cs typeface="Times New Roman" panose="02020603050405020304" pitchFamily="18" charset="0"/>
              </a:rPr>
              <a:t>Захаровы</a:t>
            </a:r>
            <a:r>
              <a:rPr lang="en-US" sz="2400" dirty="0" smtClean="0">
                <a:latin typeface="Times New Roman" panose="02020603050405020304" pitchFamily="18" charset="0"/>
                <a:cs typeface="Times New Roman" panose="02020603050405020304" pitchFamily="18" charset="0"/>
              </a:rPr>
              <a:t>        </a:t>
            </a:r>
            <a:r>
              <a:rPr lang="ru-RU" sz="2400" dirty="0" smtClean="0">
                <a:latin typeface="Times New Roman" panose="02020603050405020304" pitchFamily="18" charset="0"/>
                <a:cs typeface="Times New Roman" panose="02020603050405020304" pitchFamily="18" charset="0"/>
              </a:rPr>
              <a:t/>
            </a:r>
            <a:br>
              <a:rPr lang="ru-RU" sz="2400" dirty="0" smtClean="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 </a:t>
            </a:r>
            <a:r>
              <a:rPr lang="ru-RU" sz="2400" dirty="0" smtClean="0">
                <a:latin typeface="Times New Roman" panose="02020603050405020304" pitchFamily="18" charset="0"/>
                <a:cs typeface="Times New Roman" panose="02020603050405020304" pitchFamily="18" charset="0"/>
              </a:rPr>
              <a:t>                                 </a:t>
            </a:r>
            <a:r>
              <a:rPr lang="ru-RU" sz="3200" dirty="0" smtClean="0">
                <a:latin typeface="Times New Roman" panose="02020603050405020304" pitchFamily="18" charset="0"/>
                <a:cs typeface="Times New Roman" panose="02020603050405020304" pitchFamily="18" charset="0"/>
              </a:rPr>
              <a:t>Их правнучка Александрова Лиза</a:t>
            </a:r>
            <a:endParaRPr lang="ru-RU" sz="3200" dirty="0">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8950" r="-723"/>
          <a:stretch/>
        </p:blipFill>
        <p:spPr>
          <a:xfrm>
            <a:off x="755578" y="2348880"/>
            <a:ext cx="7416824" cy="4320480"/>
          </a:xfrm>
        </p:spPr>
      </p:pic>
    </p:spTree>
    <p:extLst>
      <p:ext uri="{BB962C8B-B14F-4D97-AF65-F5344CB8AC3E}">
        <p14:creationId xmlns:p14="http://schemas.microsoft.com/office/powerpoint/2010/main" val="11718422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Содержимое 3" descr="20191130_082840.jpg"/>
          <p:cNvPicPr>
            <a:picLocks noGrp="1" noChangeAspect="1"/>
          </p:cNvPicPr>
          <p:nvPr>
            <p:ph idx="1"/>
          </p:nvPr>
        </p:nvPicPr>
        <p:blipFill>
          <a:blip r:embed="rId2">
            <a:extLst>
              <a:ext uri="{28A0092B-C50C-407E-A947-70E740481C1C}">
                <a14:useLocalDpi xmlns:a14="http://schemas.microsoft.com/office/drawing/2010/main" val="0"/>
              </a:ext>
            </a:extLst>
          </a:blip>
          <a:srcRect l="7979" t="3989" r="10239"/>
          <a:stretch>
            <a:fillRect/>
          </a:stretch>
        </p:blipFill>
        <p:spPr>
          <a:xfrm>
            <a:off x="4716463" y="836613"/>
            <a:ext cx="4265612" cy="5761037"/>
          </a:xfrm>
        </p:spPr>
      </p:pic>
      <p:sp>
        <p:nvSpPr>
          <p:cNvPr id="4099" name="TextBox 5"/>
          <p:cNvSpPr txBox="1">
            <a:spLocks noChangeArrowheads="1"/>
          </p:cNvSpPr>
          <p:nvPr/>
        </p:nvSpPr>
        <p:spPr bwMode="auto">
          <a:xfrm>
            <a:off x="1908176" y="188913"/>
            <a:ext cx="6696075" cy="347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ru-RU" altLang="ru-RU" sz="4400" b="1" i="1" smtClean="0">
                <a:solidFill>
                  <a:prstClr val="black"/>
                </a:solidFill>
                <a:cs typeface="Arial" pitchFamily="34" charset="0"/>
              </a:rPr>
              <a:t>        Мой прадедушка</a:t>
            </a:r>
          </a:p>
          <a:p>
            <a:pPr eaLnBrk="1" fontAlgn="base" hangingPunct="1">
              <a:spcBef>
                <a:spcPct val="0"/>
              </a:spcBef>
              <a:spcAft>
                <a:spcPct val="0"/>
              </a:spcAft>
              <a:buFontTx/>
              <a:buNone/>
            </a:pPr>
            <a:endParaRPr lang="ru-RU" altLang="ru-RU" sz="4400" b="1" i="1" smtClean="0">
              <a:solidFill>
                <a:prstClr val="black"/>
              </a:solidFill>
              <a:cs typeface="Arial" pitchFamily="34" charset="0"/>
            </a:endParaRPr>
          </a:p>
          <a:p>
            <a:pPr eaLnBrk="1" fontAlgn="base" hangingPunct="1">
              <a:spcBef>
                <a:spcPct val="0"/>
              </a:spcBef>
              <a:spcAft>
                <a:spcPct val="0"/>
              </a:spcAft>
              <a:buFontTx/>
              <a:buNone/>
            </a:pPr>
            <a:r>
              <a:rPr lang="ru-RU" altLang="ru-RU" sz="4000" b="1" smtClean="0">
                <a:solidFill>
                  <a:prstClr val="black"/>
                </a:solidFill>
                <a:cs typeface="Arial" pitchFamily="34" charset="0"/>
              </a:rPr>
              <a:t> </a:t>
            </a:r>
            <a:r>
              <a:rPr lang="ru-RU" altLang="ru-RU" sz="4400" b="1" i="1" smtClean="0">
                <a:solidFill>
                  <a:prstClr val="black"/>
                </a:solidFill>
                <a:cs typeface="Arial" pitchFamily="34" charset="0"/>
              </a:rPr>
              <a:t>Саушин</a:t>
            </a:r>
          </a:p>
          <a:p>
            <a:pPr eaLnBrk="1" fontAlgn="base" hangingPunct="1">
              <a:spcBef>
                <a:spcPct val="0"/>
              </a:spcBef>
              <a:spcAft>
                <a:spcPct val="0"/>
              </a:spcAft>
              <a:buFontTx/>
              <a:buNone/>
            </a:pPr>
            <a:r>
              <a:rPr lang="ru-RU" altLang="ru-RU" sz="4400" b="1" i="1" smtClean="0">
                <a:solidFill>
                  <a:prstClr val="black"/>
                </a:solidFill>
                <a:cs typeface="Arial" pitchFamily="34" charset="0"/>
              </a:rPr>
              <a:t> Иван </a:t>
            </a:r>
          </a:p>
          <a:p>
            <a:pPr eaLnBrk="1" fontAlgn="base" hangingPunct="1">
              <a:spcBef>
                <a:spcPct val="0"/>
              </a:spcBef>
              <a:spcAft>
                <a:spcPct val="0"/>
              </a:spcAft>
              <a:buFontTx/>
              <a:buNone/>
            </a:pPr>
            <a:r>
              <a:rPr lang="ru-RU" altLang="ru-RU" sz="4400" b="1" i="1" smtClean="0">
                <a:solidFill>
                  <a:prstClr val="black"/>
                </a:solidFill>
                <a:cs typeface="Arial" pitchFamily="34" charset="0"/>
              </a:rPr>
              <a:t>Фёдорович</a:t>
            </a:r>
          </a:p>
        </p:txBody>
      </p:sp>
    </p:spTree>
    <p:extLst>
      <p:ext uri="{BB962C8B-B14F-4D97-AF65-F5344CB8AC3E}">
        <p14:creationId xmlns:p14="http://schemas.microsoft.com/office/powerpoint/2010/main" val="127969238"/>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24075" y="274638"/>
            <a:ext cx="6840538" cy="2722562"/>
          </a:xfrm>
        </p:spPr>
        <p:txBody>
          <a:bodyPr rtlCol="0">
            <a:normAutofit fontScale="90000"/>
          </a:bodyPr>
          <a:lstStyle/>
          <a:p>
            <a:pPr algn="l" eaLnBrk="1" fontAlgn="auto" hangingPunct="1">
              <a:spcAft>
                <a:spcPts val="0"/>
              </a:spcAft>
              <a:defRPr/>
            </a:pPr>
            <a:r>
              <a:rPr lang="ru-RU" dirty="0" smtClean="0"/>
              <a:t>Прадедушка родился 18 января 1927 года в селе Шишкеево в Мордовии. В семье было 5 детей. Он был вторым ребенком</a:t>
            </a:r>
            <a:endParaRPr lang="ru-RU" dirty="0"/>
          </a:p>
        </p:txBody>
      </p:sp>
      <p:sp>
        <p:nvSpPr>
          <p:cNvPr id="5123" name="Объект 2"/>
          <p:cNvSpPr>
            <a:spLocks noGrp="1"/>
          </p:cNvSpPr>
          <p:nvPr>
            <p:ph idx="1"/>
          </p:nvPr>
        </p:nvSpPr>
        <p:spPr>
          <a:xfrm>
            <a:off x="2411414" y="3357563"/>
            <a:ext cx="6478587" cy="3579812"/>
          </a:xfrm>
        </p:spPr>
        <p:txBody>
          <a:bodyPr/>
          <a:lstStyle/>
          <a:p>
            <a:pPr eaLnBrk="1" hangingPunct="1">
              <a:buFont typeface="Arial" pitchFamily="34" charset="0"/>
              <a:buNone/>
            </a:pPr>
            <a:endParaRPr lang="ru-RU" altLang="ru-RU" smtClean="0"/>
          </a:p>
        </p:txBody>
      </p:sp>
      <p:pic>
        <p:nvPicPr>
          <p:cNvPr id="5124" name="Рисунок 3" descr="F:\Изображение 001.jpg"/>
          <p:cNvPicPr>
            <a:picLocks noChangeAspect="1" noChangeArrowheads="1"/>
          </p:cNvPicPr>
          <p:nvPr/>
        </p:nvPicPr>
        <p:blipFill>
          <a:blip r:embed="rId3">
            <a:extLst>
              <a:ext uri="{28A0092B-C50C-407E-A947-70E740481C1C}">
                <a14:useLocalDpi xmlns:a14="http://schemas.microsoft.com/office/drawing/2010/main" val="0"/>
              </a:ext>
            </a:extLst>
          </a:blip>
          <a:srcRect l="48882" t="57874" r="16840" b="8385"/>
          <a:stretch>
            <a:fillRect/>
          </a:stretch>
        </p:blipFill>
        <p:spPr bwMode="auto">
          <a:xfrm>
            <a:off x="2771776" y="3141677"/>
            <a:ext cx="5976938" cy="371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0363411"/>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90537"/>
          </a:xfrm>
        </p:spPr>
        <p:txBody>
          <a:bodyPr rtlCol="0">
            <a:normAutofit fontScale="90000"/>
          </a:bodyPr>
          <a:lstStyle/>
          <a:p>
            <a:pPr eaLnBrk="1" fontAlgn="auto" hangingPunct="1">
              <a:spcAft>
                <a:spcPts val="0"/>
              </a:spcAft>
              <a:defRPr/>
            </a:pPr>
            <a:endParaRPr lang="ru-RU" dirty="0"/>
          </a:p>
        </p:txBody>
      </p:sp>
      <p:sp>
        <p:nvSpPr>
          <p:cNvPr id="6147" name="Объект 3"/>
          <p:cNvSpPr>
            <a:spLocks noGrp="1"/>
          </p:cNvSpPr>
          <p:nvPr>
            <p:ph sz="half" idx="2"/>
          </p:nvPr>
        </p:nvSpPr>
        <p:spPr>
          <a:xfrm>
            <a:off x="2268538" y="476250"/>
            <a:ext cx="6418262" cy="6121400"/>
          </a:xfrm>
        </p:spPr>
        <p:txBody>
          <a:bodyPr/>
          <a:lstStyle/>
          <a:p>
            <a:pPr eaLnBrk="1" hangingPunct="1">
              <a:buFont typeface="Arial" pitchFamily="34" charset="0"/>
              <a:buNone/>
            </a:pPr>
            <a:r>
              <a:rPr lang="ru-RU" altLang="ru-RU" sz="3200" smtClean="0"/>
              <a:t>          Когда началась война, ему было 14 лет. Только в 1944 году был призван в армию, ему было тогда 17 лет. Служил в артиллерийском полку. В марте месяце был призван в Воздушно-десантную бригаду. Располагались за линией фронта. Бригада готовилась к высадке в  зону боев. Но уже в апреле стало известно о капитуляции фашистов, приказ был отменен.</a:t>
            </a:r>
          </a:p>
        </p:txBody>
      </p:sp>
    </p:spTree>
    <p:extLst>
      <p:ext uri="{BB962C8B-B14F-4D97-AF65-F5344CB8AC3E}">
        <p14:creationId xmlns:p14="http://schemas.microsoft.com/office/powerpoint/2010/main" val="2201183217"/>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457200" y="764705"/>
            <a:ext cx="8229600" cy="5361459"/>
          </a:xfrm>
        </p:spPr>
        <p:txBody>
          <a:bodyPr/>
          <a:lstStyle/>
          <a:p>
            <a:r>
              <a:rPr lang="ru-RU" dirty="0" smtClean="0"/>
              <a:t>Мы, ученики 3 А класса, хотим рассказать о своих родных. Мы помним о них и постараемся быть достойными их памяти</a:t>
            </a:r>
            <a:endParaRPr lang="ru-RU" dirty="0"/>
          </a:p>
        </p:txBody>
      </p:sp>
      <p:pic>
        <p:nvPicPr>
          <p:cNvPr id="2050" name="Picture 2" descr="d:\Users\Diana\Desktop\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9" y="2348880"/>
            <a:ext cx="7632848" cy="450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10249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rtlCol="0">
            <a:normAutofit fontScale="90000"/>
          </a:bodyPr>
          <a:lstStyle/>
          <a:p>
            <a:pPr eaLnBrk="1" fontAlgn="auto" hangingPunct="1">
              <a:spcAft>
                <a:spcPts val="0"/>
              </a:spcAft>
              <a:defRPr/>
            </a:pPr>
            <a:r>
              <a:rPr lang="ru-RU" dirty="0" smtClean="0"/>
              <a:t>Но прадедушка остался служить в армии и прослужил до 1973 года в десантных войсках</a:t>
            </a:r>
            <a:endParaRPr lang="ru-RU" dirty="0"/>
          </a:p>
        </p:txBody>
      </p:sp>
      <p:sp>
        <p:nvSpPr>
          <p:cNvPr id="4" name="Содержимое 3"/>
          <p:cNvSpPr>
            <a:spLocks noGrp="1"/>
          </p:cNvSpPr>
          <p:nvPr>
            <p:ph sz="half" idx="1"/>
          </p:nvPr>
        </p:nvSpPr>
        <p:spPr>
          <a:xfrm>
            <a:off x="2268540" y="1989152"/>
            <a:ext cx="3167062" cy="4637087"/>
          </a:xfrm>
        </p:spPr>
        <p:txBody>
          <a:bodyPr rtlCol="0">
            <a:normAutofit fontScale="92500"/>
          </a:bodyPr>
          <a:lstStyle/>
          <a:p>
            <a:pPr eaLnBrk="1" fontAlgn="auto" hangingPunct="1">
              <a:spcAft>
                <a:spcPts val="0"/>
              </a:spcAft>
              <a:buFont typeface="Arial" pitchFamily="34" charset="0"/>
              <a:buNone/>
              <a:defRPr/>
            </a:pPr>
            <a:r>
              <a:rPr lang="ru-RU" dirty="0" smtClean="0"/>
              <a:t>    Совершил 400 прыжков с паршютом, получил звание инструктор.</a:t>
            </a:r>
          </a:p>
          <a:p>
            <a:pPr eaLnBrk="1" fontAlgn="auto" hangingPunct="1">
              <a:spcAft>
                <a:spcPts val="0"/>
              </a:spcAft>
              <a:buFont typeface="Arial" pitchFamily="34" charset="0"/>
              <a:buNone/>
              <a:defRPr/>
            </a:pPr>
            <a:r>
              <a:rPr lang="ru-RU" dirty="0" smtClean="0"/>
              <a:t>За свою службу прадедушка получил много медалей. Не стало прадедушки 19 мая 2011 года</a:t>
            </a:r>
            <a:endParaRPr lang="ru-RU" dirty="0"/>
          </a:p>
        </p:txBody>
      </p:sp>
      <p:pic>
        <p:nvPicPr>
          <p:cNvPr id="7172" name="Содержимое 5" descr="F:\Изображение 001.jpg"/>
          <p:cNvPicPr>
            <a:picLocks noGrp="1"/>
          </p:cNvPicPr>
          <p:nvPr>
            <p:ph sz="half" idx="2"/>
          </p:nvPr>
        </p:nvPicPr>
        <p:blipFill>
          <a:blip r:embed="rId3">
            <a:extLst>
              <a:ext uri="{28A0092B-C50C-407E-A947-70E740481C1C}">
                <a14:useLocalDpi xmlns:a14="http://schemas.microsoft.com/office/drawing/2010/main" val="0"/>
              </a:ext>
            </a:extLst>
          </a:blip>
          <a:srcRect l="15553" t="62035" r="25104" b="7675"/>
          <a:stretch>
            <a:fillRect/>
          </a:stretch>
        </p:blipFill>
        <p:spPr>
          <a:xfrm>
            <a:off x="5219700" y="1916113"/>
            <a:ext cx="3678238" cy="2881312"/>
          </a:xfrm>
        </p:spPr>
      </p:pic>
    </p:spTree>
    <p:extLst>
      <p:ext uri="{BB962C8B-B14F-4D97-AF65-F5344CB8AC3E}">
        <p14:creationId xmlns:p14="http://schemas.microsoft.com/office/powerpoint/2010/main" val="4109915687"/>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Рисунок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44015" y="188640"/>
            <a:ext cx="3859213" cy="2895600"/>
          </a:xfrm>
          <a:prstGeom prst="rect">
            <a:avLst/>
          </a:prstGeom>
          <a:noFill/>
          <a:ln w="38100" cap="sq">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219" name="Рисунок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7665" y="3074722"/>
            <a:ext cx="3699668" cy="2861840"/>
          </a:xfrm>
          <a:prstGeom prst="rect">
            <a:avLst/>
          </a:prstGeom>
          <a:noFill/>
          <a:ln w="38100" cap="sq">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1172132"/>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194" name="Заголовок 10"/>
          <p:cNvSpPr>
            <a:spLocks noGrp="1"/>
          </p:cNvSpPr>
          <p:nvPr>
            <p:ph type="title"/>
          </p:nvPr>
        </p:nvSpPr>
        <p:spPr>
          <a:xfrm>
            <a:off x="1476377" y="274652"/>
            <a:ext cx="7210425" cy="2217737"/>
          </a:xfrm>
        </p:spPr>
        <p:txBody>
          <a:bodyPr/>
          <a:lstStyle/>
          <a:p>
            <a:pPr eaLnBrk="1" hangingPunct="1"/>
            <a:r>
              <a:rPr lang="ru-RU" altLang="ru-RU" sz="3600" dirty="0" smtClean="0"/>
              <a:t>Последняя медаль «За победу над Германией» была вручена в Доме    Офицеров. Прадедушка является Ветераном Вооруженных Сил»</a:t>
            </a:r>
            <a:br>
              <a:rPr lang="ru-RU" altLang="ru-RU" sz="3600" dirty="0" smtClean="0"/>
            </a:br>
            <a:r>
              <a:rPr lang="ru-RU" altLang="ru-RU" sz="3600" dirty="0" smtClean="0"/>
              <a:t>Петрова Ульяна</a:t>
            </a:r>
          </a:p>
        </p:txBody>
      </p:sp>
      <p:pic>
        <p:nvPicPr>
          <p:cNvPr id="8195" name="Содержимое 12" descr="F:\Изображение 001.jpg"/>
          <p:cNvPicPr>
            <a:picLocks noGrp="1"/>
          </p:cNvPicPr>
          <p:nvPr>
            <p:ph idx="1"/>
          </p:nvPr>
        </p:nvPicPr>
        <p:blipFill>
          <a:blip r:embed="rId3">
            <a:extLst>
              <a:ext uri="{28A0092B-C50C-407E-A947-70E740481C1C}">
                <a14:useLocalDpi xmlns:a14="http://schemas.microsoft.com/office/drawing/2010/main" val="0"/>
              </a:ext>
            </a:extLst>
          </a:blip>
          <a:srcRect l="44276" t="9300" r="4321" b="48048"/>
          <a:stretch>
            <a:fillRect/>
          </a:stretch>
        </p:blipFill>
        <p:spPr>
          <a:xfrm>
            <a:off x="2771782" y="2996952"/>
            <a:ext cx="5328617" cy="3600698"/>
          </a:xfrm>
        </p:spPr>
      </p:pic>
    </p:spTree>
    <p:extLst>
      <p:ext uri="{BB962C8B-B14F-4D97-AF65-F5344CB8AC3E}">
        <p14:creationId xmlns:p14="http://schemas.microsoft.com/office/powerpoint/2010/main" val="2606425778"/>
      </p:ext>
    </p:extLst>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800" dirty="0">
                <a:solidFill>
                  <a:srgbClr val="000000"/>
                </a:solidFill>
                <a:latin typeface="Arial"/>
              </a:rPr>
              <a:t>Н</a:t>
            </a:r>
            <a:r>
              <a:rPr lang="ru-RU" sz="2800" dirty="0" smtClean="0">
                <a:solidFill>
                  <a:srgbClr val="000000"/>
                </a:solidFill>
                <a:latin typeface="Arial"/>
              </a:rPr>
              <a:t>а </a:t>
            </a:r>
            <a:r>
              <a:rPr lang="ru-RU" sz="2800" dirty="0">
                <a:solidFill>
                  <a:srgbClr val="000000"/>
                </a:solidFill>
                <a:latin typeface="Arial"/>
              </a:rPr>
              <a:t>берегу реки </a:t>
            </a:r>
            <a:r>
              <a:rPr lang="ru-RU" sz="2800" dirty="0" err="1">
                <a:solidFill>
                  <a:srgbClr val="000000"/>
                </a:solidFill>
                <a:latin typeface="Arial"/>
              </a:rPr>
              <a:t>Полисть</a:t>
            </a:r>
            <a:r>
              <a:rPr lang="ru-RU" sz="2800" dirty="0">
                <a:solidFill>
                  <a:srgbClr val="000000"/>
                </a:solidFill>
                <a:latin typeface="Arial"/>
              </a:rPr>
              <a:t> открыли мемориал «253 жизни и одна судьба»</a:t>
            </a:r>
            <a:endParaRPr lang="ru-RU" sz="2800" dirty="0"/>
          </a:p>
        </p:txBody>
      </p:sp>
      <p:pic>
        <p:nvPicPr>
          <p:cNvPr id="4" name="Изображение 2" descr="cDMA8vvqIGI"/>
          <p:cNvPicPr>
            <a:picLocks noGrp="1"/>
          </p:cNvPicPr>
          <p:nvPr>
            <p:ph idx="1"/>
          </p:nvPr>
        </p:nvPicPr>
        <p:blipFill>
          <a:blip r:embed="rId2"/>
          <a:stretch>
            <a:fillRect/>
          </a:stretch>
        </p:blipFill>
        <p:spPr>
          <a:xfrm>
            <a:off x="1176208" y="1916838"/>
            <a:ext cx="6791597" cy="4209331"/>
          </a:xfrm>
          <a:prstGeom prst="rect">
            <a:avLst/>
          </a:prstGeom>
        </p:spPr>
      </p:pic>
    </p:spTree>
    <p:extLst>
      <p:ext uri="{BB962C8B-B14F-4D97-AF65-F5344CB8AC3E}">
        <p14:creationId xmlns:p14="http://schemas.microsoft.com/office/powerpoint/2010/main" val="24898762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457200" y="692710"/>
            <a:ext cx="8229600" cy="5433473"/>
          </a:xfrm>
        </p:spPr>
        <p:txBody>
          <a:bodyPr>
            <a:normAutofit fontScale="77500" lnSpcReduction="20000"/>
          </a:bodyPr>
          <a:lstStyle/>
          <a:p>
            <a:pPr>
              <a:lnSpc>
                <a:spcPct val="115000"/>
              </a:lnSpc>
              <a:spcAft>
                <a:spcPts val="1000"/>
              </a:spcAft>
            </a:pPr>
            <a:r>
              <a:rPr lang="ru-RU" dirty="0" smtClean="0">
                <a:solidFill>
                  <a:srgbClr val="000000"/>
                </a:solidFill>
                <a:latin typeface="Arial"/>
                <a:ea typeface="Malgun Gothic"/>
                <a:cs typeface="Times New Roman"/>
              </a:rPr>
              <a:t>В 1942 году там расстреляли </a:t>
            </a:r>
            <a:r>
              <a:rPr lang="ru-RU" dirty="0">
                <a:solidFill>
                  <a:srgbClr val="000000"/>
                </a:solidFill>
                <a:latin typeface="Arial"/>
                <a:ea typeface="Malgun Gothic"/>
                <a:cs typeface="Times New Roman"/>
              </a:rPr>
              <a:t>253 </a:t>
            </a:r>
            <a:r>
              <a:rPr lang="ru-RU" dirty="0" err="1">
                <a:solidFill>
                  <a:srgbClr val="000000"/>
                </a:solidFill>
                <a:latin typeface="Arial"/>
                <a:ea typeface="Malgun Gothic"/>
                <a:cs typeface="Times New Roman"/>
              </a:rPr>
              <a:t>человека.</a:t>
            </a:r>
            <a:r>
              <a:rPr lang="ru-RU" dirty="0" err="1">
                <a:solidFill>
                  <a:srgbClr val="000000"/>
                </a:solidFill>
                <a:latin typeface="Arial"/>
                <a:cs typeface="Times New Roman"/>
              </a:rPr>
              <a:t>Каратели</a:t>
            </a:r>
            <a:r>
              <a:rPr lang="ru-RU" dirty="0">
                <a:solidFill>
                  <a:srgbClr val="000000"/>
                </a:solidFill>
                <a:latin typeface="Arial"/>
                <a:cs typeface="Times New Roman"/>
              </a:rPr>
              <a:t> бомбили лёд, пытаясь скрыть следы злодеяния, а затем еще и спустили воду из мельницы (водосбора) в деревне Починок. Они хотели, чтобы тела убитых унесло. Но вода унесла только часть трупов (позже их ловили в прибрежных деревнях ниже по течению и хоронили по </a:t>
            </a:r>
            <a:r>
              <a:rPr lang="ru-RU" dirty="0" err="1">
                <a:solidFill>
                  <a:srgbClr val="000000"/>
                </a:solidFill>
                <a:latin typeface="Arial"/>
                <a:cs typeface="Times New Roman"/>
              </a:rPr>
              <a:t>берегам.Таких</a:t>
            </a:r>
            <a:r>
              <a:rPr lang="ru-RU" dirty="0">
                <a:solidFill>
                  <a:srgbClr val="000000"/>
                </a:solidFill>
                <a:latin typeface="Arial"/>
                <a:cs typeface="Times New Roman"/>
              </a:rPr>
              <a:t> холмиков вдоль </a:t>
            </a:r>
            <a:r>
              <a:rPr lang="ru-RU" dirty="0" err="1">
                <a:solidFill>
                  <a:srgbClr val="000000"/>
                </a:solidFill>
                <a:latin typeface="Arial"/>
                <a:cs typeface="Times New Roman"/>
              </a:rPr>
              <a:t>р.Полисти</a:t>
            </a:r>
            <a:r>
              <a:rPr lang="ru-RU" dirty="0">
                <a:solidFill>
                  <a:srgbClr val="000000"/>
                </a:solidFill>
                <a:latin typeface="Arial"/>
                <a:cs typeface="Times New Roman"/>
              </a:rPr>
              <a:t> было немало. А от оставшейся на льду груды тел лишь побежал кровавый ручей…</a:t>
            </a:r>
            <a:r>
              <a:rPr lang="en-US" dirty="0">
                <a:solidFill>
                  <a:srgbClr val="000000"/>
                </a:solidFill>
                <a:latin typeface="Arial"/>
                <a:cs typeface="Times New Roman"/>
              </a:rPr>
              <a:t> </a:t>
            </a:r>
            <a:r>
              <a:rPr lang="en-US" dirty="0" err="1">
                <a:solidFill>
                  <a:srgbClr val="000000"/>
                </a:solidFill>
                <a:latin typeface="Arial"/>
                <a:cs typeface="Times New Roman"/>
              </a:rPr>
              <a:t>Только</a:t>
            </a:r>
            <a:r>
              <a:rPr lang="en-US" dirty="0">
                <a:solidFill>
                  <a:srgbClr val="000000"/>
                </a:solidFill>
                <a:latin typeface="Arial"/>
                <a:cs typeface="Times New Roman"/>
              </a:rPr>
              <a:t> в </a:t>
            </a:r>
            <a:r>
              <a:rPr lang="en-US" dirty="0" err="1">
                <a:solidFill>
                  <a:srgbClr val="000000"/>
                </a:solidFill>
                <a:latin typeface="Arial"/>
                <a:cs typeface="Times New Roman"/>
              </a:rPr>
              <a:t>апреле</a:t>
            </a:r>
            <a:r>
              <a:rPr lang="en-US" dirty="0">
                <a:solidFill>
                  <a:srgbClr val="000000"/>
                </a:solidFill>
                <a:latin typeface="Arial"/>
                <a:cs typeface="Times New Roman"/>
              </a:rPr>
              <a:t>, </a:t>
            </a:r>
            <a:r>
              <a:rPr lang="en-US" dirty="0" err="1">
                <a:solidFill>
                  <a:srgbClr val="000000"/>
                </a:solidFill>
                <a:latin typeface="Arial"/>
                <a:cs typeface="Times New Roman"/>
              </a:rPr>
              <a:t>когда</a:t>
            </a:r>
            <a:r>
              <a:rPr lang="en-US" dirty="0">
                <a:solidFill>
                  <a:srgbClr val="000000"/>
                </a:solidFill>
                <a:latin typeface="Arial"/>
                <a:cs typeface="Times New Roman"/>
              </a:rPr>
              <a:t> </a:t>
            </a:r>
            <a:r>
              <a:rPr lang="en-US" dirty="0" err="1">
                <a:solidFill>
                  <a:srgbClr val="000000"/>
                </a:solidFill>
                <a:latin typeface="Arial"/>
                <a:cs typeface="Times New Roman"/>
              </a:rPr>
              <a:t>вмёрзшие</a:t>
            </a:r>
            <a:r>
              <a:rPr lang="en-US" dirty="0">
                <a:solidFill>
                  <a:srgbClr val="000000"/>
                </a:solidFill>
                <a:latin typeface="Arial"/>
                <a:cs typeface="Times New Roman"/>
              </a:rPr>
              <a:t> </a:t>
            </a:r>
            <a:r>
              <a:rPr lang="en-US" dirty="0" err="1">
                <a:solidFill>
                  <a:srgbClr val="000000"/>
                </a:solidFill>
                <a:latin typeface="Arial"/>
                <a:cs typeface="Times New Roman"/>
              </a:rPr>
              <a:t>тела</a:t>
            </a:r>
            <a:r>
              <a:rPr lang="en-US" dirty="0">
                <a:solidFill>
                  <a:srgbClr val="000000"/>
                </a:solidFill>
                <a:latin typeface="Arial"/>
                <a:cs typeface="Times New Roman"/>
              </a:rPr>
              <a:t> </a:t>
            </a:r>
            <a:r>
              <a:rPr lang="en-US" dirty="0" err="1">
                <a:solidFill>
                  <a:srgbClr val="000000"/>
                </a:solidFill>
                <a:latin typeface="Arial"/>
                <a:cs typeface="Times New Roman"/>
              </a:rPr>
              <a:t>немного</a:t>
            </a:r>
            <a:r>
              <a:rPr lang="en-US" dirty="0">
                <a:solidFill>
                  <a:srgbClr val="000000"/>
                </a:solidFill>
                <a:latin typeface="Arial"/>
                <a:cs typeface="Times New Roman"/>
              </a:rPr>
              <a:t> </a:t>
            </a:r>
            <a:r>
              <a:rPr lang="en-US" dirty="0" err="1">
                <a:solidFill>
                  <a:srgbClr val="000000"/>
                </a:solidFill>
                <a:latin typeface="Arial"/>
                <a:cs typeface="Times New Roman"/>
              </a:rPr>
              <a:t>оттаяли</a:t>
            </a:r>
            <a:r>
              <a:rPr lang="en-US" dirty="0">
                <a:solidFill>
                  <a:srgbClr val="000000"/>
                </a:solidFill>
                <a:latin typeface="Arial"/>
                <a:cs typeface="Times New Roman"/>
              </a:rPr>
              <a:t>, </a:t>
            </a:r>
            <a:r>
              <a:rPr lang="en-US" dirty="0" err="1">
                <a:solidFill>
                  <a:srgbClr val="000000"/>
                </a:solidFill>
                <a:latin typeface="Arial"/>
                <a:cs typeface="Times New Roman"/>
              </a:rPr>
              <a:t>их</a:t>
            </a:r>
            <a:r>
              <a:rPr lang="en-US" dirty="0">
                <a:solidFill>
                  <a:srgbClr val="000000"/>
                </a:solidFill>
                <a:latin typeface="Arial"/>
                <a:cs typeface="Times New Roman"/>
              </a:rPr>
              <a:t> </a:t>
            </a:r>
            <a:r>
              <a:rPr lang="en-US" dirty="0" err="1">
                <a:solidFill>
                  <a:srgbClr val="000000"/>
                </a:solidFill>
                <a:latin typeface="Arial"/>
                <a:cs typeface="Times New Roman"/>
              </a:rPr>
              <a:t>зарыли</a:t>
            </a:r>
            <a:r>
              <a:rPr lang="en-US" dirty="0">
                <a:solidFill>
                  <a:srgbClr val="000000"/>
                </a:solidFill>
                <a:latin typeface="Arial"/>
                <a:cs typeface="Times New Roman"/>
              </a:rPr>
              <a:t> в </a:t>
            </a:r>
            <a:r>
              <a:rPr lang="en-US" dirty="0" err="1">
                <a:solidFill>
                  <a:srgbClr val="000000"/>
                </a:solidFill>
                <a:latin typeface="Arial"/>
                <a:cs typeface="Times New Roman"/>
              </a:rPr>
              <a:t>силосной</a:t>
            </a:r>
            <a:r>
              <a:rPr lang="en-US" dirty="0">
                <a:solidFill>
                  <a:srgbClr val="000000"/>
                </a:solidFill>
                <a:latin typeface="Arial"/>
                <a:cs typeface="Times New Roman"/>
              </a:rPr>
              <a:t> </a:t>
            </a:r>
            <a:r>
              <a:rPr lang="en-US" dirty="0" err="1">
                <a:solidFill>
                  <a:srgbClr val="000000"/>
                </a:solidFill>
                <a:latin typeface="Arial"/>
                <a:cs typeface="Times New Roman"/>
              </a:rPr>
              <a:t>яме</a:t>
            </a:r>
            <a:r>
              <a:rPr lang="en-US" dirty="0">
                <a:solidFill>
                  <a:srgbClr val="000000"/>
                </a:solidFill>
                <a:latin typeface="Arial"/>
                <a:cs typeface="Times New Roman"/>
              </a:rPr>
              <a:t> </a:t>
            </a:r>
            <a:r>
              <a:rPr lang="en-US" dirty="0" err="1">
                <a:solidFill>
                  <a:srgbClr val="000000"/>
                </a:solidFill>
                <a:latin typeface="Arial"/>
                <a:cs typeface="Times New Roman"/>
              </a:rPr>
              <a:t>на</a:t>
            </a:r>
            <a:r>
              <a:rPr lang="en-US" dirty="0">
                <a:solidFill>
                  <a:srgbClr val="000000"/>
                </a:solidFill>
                <a:latin typeface="Arial"/>
                <a:cs typeface="Times New Roman"/>
              </a:rPr>
              <a:t> </a:t>
            </a:r>
            <a:r>
              <a:rPr lang="en-US" dirty="0" err="1">
                <a:solidFill>
                  <a:srgbClr val="000000"/>
                </a:solidFill>
                <a:latin typeface="Arial"/>
                <a:cs typeface="Times New Roman"/>
              </a:rPr>
              <a:t>берегу</a:t>
            </a:r>
            <a:r>
              <a:rPr lang="en-US" dirty="0">
                <a:solidFill>
                  <a:srgbClr val="000000"/>
                </a:solidFill>
                <a:latin typeface="Arial"/>
                <a:cs typeface="Times New Roman"/>
              </a:rPr>
              <a:t>: </a:t>
            </a:r>
            <a:r>
              <a:rPr lang="en-US" dirty="0" err="1">
                <a:solidFill>
                  <a:srgbClr val="000000"/>
                </a:solidFill>
                <a:latin typeface="Arial"/>
                <a:cs typeface="Times New Roman"/>
              </a:rPr>
              <a:t>могилу</a:t>
            </a:r>
            <a:r>
              <a:rPr lang="en-US" dirty="0">
                <a:solidFill>
                  <a:srgbClr val="000000"/>
                </a:solidFill>
                <a:latin typeface="Arial"/>
                <a:cs typeface="Times New Roman"/>
              </a:rPr>
              <a:t> </a:t>
            </a:r>
            <a:r>
              <a:rPr lang="en-US" dirty="0" err="1">
                <a:solidFill>
                  <a:srgbClr val="000000"/>
                </a:solidFill>
                <a:latin typeface="Arial"/>
                <a:cs typeface="Times New Roman"/>
              </a:rPr>
              <a:t>копать</a:t>
            </a:r>
            <a:r>
              <a:rPr lang="en-US" dirty="0">
                <a:solidFill>
                  <a:srgbClr val="000000"/>
                </a:solidFill>
                <a:latin typeface="Arial"/>
                <a:cs typeface="Times New Roman"/>
              </a:rPr>
              <a:t> </a:t>
            </a:r>
            <a:r>
              <a:rPr lang="en-US" dirty="0" err="1">
                <a:solidFill>
                  <a:srgbClr val="000000"/>
                </a:solidFill>
                <a:latin typeface="Arial"/>
                <a:cs typeface="Times New Roman"/>
              </a:rPr>
              <a:t>было</a:t>
            </a:r>
            <a:r>
              <a:rPr lang="en-US" dirty="0">
                <a:solidFill>
                  <a:srgbClr val="000000"/>
                </a:solidFill>
                <a:latin typeface="Arial"/>
                <a:cs typeface="Times New Roman"/>
              </a:rPr>
              <a:t> </a:t>
            </a:r>
            <a:r>
              <a:rPr lang="en-US" dirty="0" err="1">
                <a:solidFill>
                  <a:srgbClr val="000000"/>
                </a:solidFill>
                <a:latin typeface="Arial"/>
                <a:cs typeface="Times New Roman"/>
              </a:rPr>
              <a:t>некому</a:t>
            </a:r>
            <a:r>
              <a:rPr lang="en-US" dirty="0">
                <a:solidFill>
                  <a:srgbClr val="000000"/>
                </a:solidFill>
                <a:latin typeface="Arial"/>
                <a:cs typeface="Times New Roman"/>
              </a:rPr>
              <a:t>,</a:t>
            </a:r>
            <a:r>
              <a:rPr lang="ru-RU" dirty="0">
                <a:solidFill>
                  <a:srgbClr val="000000"/>
                </a:solidFill>
                <a:latin typeface="Arial"/>
                <a:cs typeface="Times New Roman"/>
              </a:rPr>
              <a:t>а предать тела земле было необходимо</a:t>
            </a:r>
            <a:r>
              <a:rPr lang="en-US" sz="1800" dirty="0">
                <a:solidFill>
                  <a:srgbClr val="000000"/>
                </a:solidFill>
                <a:latin typeface="Arial"/>
              </a:rPr>
              <a:t>.</a:t>
            </a:r>
            <a:r>
              <a:rPr lang="en-US" dirty="0">
                <a:solidFill>
                  <a:srgbClr val="000000"/>
                </a:solidFill>
                <a:latin typeface="Arial"/>
                <a:cs typeface="Times New Roman"/>
              </a:rPr>
              <a:t> </a:t>
            </a:r>
            <a:endParaRPr lang="ru-RU" sz="1800" dirty="0">
              <a:ea typeface="SimSun"/>
              <a:cs typeface="Times New Roman"/>
            </a:endParaRPr>
          </a:p>
          <a:p>
            <a:endParaRPr lang="ru-RU" dirty="0"/>
          </a:p>
        </p:txBody>
      </p:sp>
    </p:spTree>
    <p:extLst>
      <p:ext uri="{BB962C8B-B14F-4D97-AF65-F5344CB8AC3E}">
        <p14:creationId xmlns:p14="http://schemas.microsoft.com/office/powerpoint/2010/main" val="42446862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a:xfrm>
            <a:off x="457200" y="980732"/>
            <a:ext cx="8229600" cy="5145441"/>
          </a:xfrm>
        </p:spPr>
        <p:txBody>
          <a:bodyPr>
            <a:normAutofit fontScale="77500" lnSpcReduction="20000"/>
          </a:bodyPr>
          <a:lstStyle/>
          <a:p>
            <a:pPr indent="0">
              <a:lnSpc>
                <a:spcPct val="115000"/>
              </a:lnSpc>
              <a:spcAft>
                <a:spcPts val="1000"/>
              </a:spcAft>
              <a:buNone/>
            </a:pPr>
            <a:r>
              <a:rPr lang="ru-RU" dirty="0" smtClean="0">
                <a:solidFill>
                  <a:srgbClr val="000000"/>
                </a:solidFill>
                <a:latin typeface="Arial"/>
                <a:ea typeface="Malgun Gothic"/>
                <a:cs typeface="Times New Roman"/>
              </a:rPr>
              <a:t>    Выжили </a:t>
            </a:r>
            <a:r>
              <a:rPr lang="ru-RU" dirty="0">
                <a:solidFill>
                  <a:srgbClr val="000000"/>
                </a:solidFill>
                <a:latin typeface="Arial"/>
                <a:ea typeface="Malgun Gothic"/>
                <a:cs typeface="Times New Roman"/>
              </a:rPr>
              <a:t>18 </a:t>
            </a:r>
            <a:r>
              <a:rPr lang="ru-RU" dirty="0" err="1">
                <a:solidFill>
                  <a:srgbClr val="000000"/>
                </a:solidFill>
                <a:latin typeface="Arial"/>
                <a:ea typeface="Malgun Gothic"/>
                <a:cs typeface="Times New Roman"/>
              </a:rPr>
              <a:t>человек,в</a:t>
            </a:r>
            <a:r>
              <a:rPr lang="ru-RU" dirty="0">
                <a:solidFill>
                  <a:srgbClr val="000000"/>
                </a:solidFill>
                <a:latin typeface="Arial"/>
                <a:ea typeface="Malgun Gothic"/>
                <a:cs typeface="Times New Roman"/>
              </a:rPr>
              <a:t> основном </a:t>
            </a:r>
            <a:r>
              <a:rPr lang="ru-RU" dirty="0" err="1">
                <a:solidFill>
                  <a:srgbClr val="000000"/>
                </a:solidFill>
                <a:latin typeface="Arial"/>
                <a:ea typeface="Malgun Gothic"/>
                <a:cs typeface="Times New Roman"/>
              </a:rPr>
              <a:t>дети</a:t>
            </a:r>
            <a:r>
              <a:rPr lang="ru-RU" dirty="0" err="1">
                <a:solidFill>
                  <a:srgbClr val="000000"/>
                </a:solidFill>
                <a:latin typeface="Arial"/>
                <a:cs typeface="Times New Roman"/>
              </a:rPr>
              <a:t>,которых</a:t>
            </a:r>
            <a:r>
              <a:rPr lang="ru-RU" dirty="0">
                <a:solidFill>
                  <a:srgbClr val="000000"/>
                </a:solidFill>
                <a:latin typeface="Arial"/>
                <a:cs typeface="Times New Roman"/>
              </a:rPr>
              <a:t> закрывали собой </a:t>
            </a:r>
            <a:r>
              <a:rPr lang="ru-RU" dirty="0" err="1">
                <a:solidFill>
                  <a:srgbClr val="000000"/>
                </a:solidFill>
                <a:latin typeface="Arial"/>
                <a:cs typeface="Times New Roman"/>
              </a:rPr>
              <a:t>родные.Когда</a:t>
            </a:r>
            <a:r>
              <a:rPr lang="ru-RU" dirty="0">
                <a:solidFill>
                  <a:srgbClr val="000000"/>
                </a:solidFill>
                <a:latin typeface="Arial"/>
                <a:cs typeface="Times New Roman"/>
              </a:rPr>
              <a:t> каратели ушли, израненные ребятишки стали выбираться из-под груды тел. </a:t>
            </a:r>
            <a:r>
              <a:rPr lang="en-US" dirty="0" err="1">
                <a:solidFill>
                  <a:srgbClr val="000000"/>
                </a:solidFill>
                <a:latin typeface="Arial"/>
                <a:cs typeface="Times New Roman"/>
              </a:rPr>
              <a:t>Сейчас</a:t>
            </a:r>
            <a:r>
              <a:rPr lang="en-US" dirty="0">
                <a:solidFill>
                  <a:srgbClr val="000000"/>
                </a:solidFill>
                <a:latin typeface="Arial"/>
                <a:cs typeface="Times New Roman"/>
              </a:rPr>
              <a:t> в </a:t>
            </a:r>
            <a:r>
              <a:rPr lang="en-US" dirty="0" err="1">
                <a:solidFill>
                  <a:srgbClr val="000000"/>
                </a:solidFill>
                <a:latin typeface="Arial"/>
                <a:cs typeface="Times New Roman"/>
              </a:rPr>
              <a:t>живых</a:t>
            </a:r>
            <a:r>
              <a:rPr lang="en-US" dirty="0">
                <a:solidFill>
                  <a:srgbClr val="000000"/>
                </a:solidFill>
                <a:latin typeface="Arial"/>
                <a:cs typeface="Times New Roman"/>
              </a:rPr>
              <a:t> </a:t>
            </a:r>
            <a:r>
              <a:rPr lang="en-US" dirty="0" err="1">
                <a:solidFill>
                  <a:srgbClr val="000000"/>
                </a:solidFill>
                <a:latin typeface="Arial"/>
                <a:cs typeface="Times New Roman"/>
              </a:rPr>
              <a:t>осталась</a:t>
            </a:r>
            <a:r>
              <a:rPr lang="en-US" dirty="0">
                <a:solidFill>
                  <a:srgbClr val="000000"/>
                </a:solidFill>
                <a:latin typeface="Arial"/>
                <a:cs typeface="Times New Roman"/>
              </a:rPr>
              <a:t> </a:t>
            </a:r>
            <a:r>
              <a:rPr lang="en-US" dirty="0" err="1">
                <a:solidFill>
                  <a:srgbClr val="000000"/>
                </a:solidFill>
                <a:latin typeface="Arial"/>
                <a:cs typeface="Times New Roman"/>
              </a:rPr>
              <a:t>Раиса</a:t>
            </a:r>
            <a:r>
              <a:rPr lang="en-US" dirty="0">
                <a:solidFill>
                  <a:srgbClr val="000000"/>
                </a:solidFill>
                <a:latin typeface="Arial"/>
                <a:cs typeface="Times New Roman"/>
              </a:rPr>
              <a:t> </a:t>
            </a:r>
            <a:r>
              <a:rPr lang="en-US" dirty="0" err="1">
                <a:solidFill>
                  <a:srgbClr val="000000"/>
                </a:solidFill>
                <a:latin typeface="Arial"/>
                <a:cs typeface="Times New Roman"/>
              </a:rPr>
              <a:t>Ивановна</a:t>
            </a:r>
            <a:r>
              <a:rPr lang="en-US" dirty="0">
                <a:solidFill>
                  <a:srgbClr val="000000"/>
                </a:solidFill>
                <a:latin typeface="Arial"/>
                <a:cs typeface="Times New Roman"/>
              </a:rPr>
              <a:t> </a:t>
            </a:r>
            <a:r>
              <a:rPr lang="en-US" dirty="0" err="1">
                <a:solidFill>
                  <a:srgbClr val="000000"/>
                </a:solidFill>
                <a:latin typeface="Arial"/>
                <a:cs typeface="Times New Roman"/>
              </a:rPr>
              <a:t>Веткина</a:t>
            </a:r>
            <a:r>
              <a:rPr lang="en-US" dirty="0">
                <a:solidFill>
                  <a:srgbClr val="000000"/>
                </a:solidFill>
                <a:latin typeface="Arial"/>
                <a:cs typeface="Times New Roman"/>
              </a:rPr>
              <a:t>, </a:t>
            </a:r>
            <a:r>
              <a:rPr lang="en-US" dirty="0" err="1">
                <a:solidFill>
                  <a:srgbClr val="000000"/>
                </a:solidFill>
                <a:latin typeface="Arial"/>
                <a:cs typeface="Times New Roman"/>
              </a:rPr>
              <a:t>она</a:t>
            </a:r>
            <a:r>
              <a:rPr lang="en-US" dirty="0">
                <a:solidFill>
                  <a:srgbClr val="000000"/>
                </a:solidFill>
                <a:latin typeface="Arial"/>
                <a:cs typeface="Times New Roman"/>
              </a:rPr>
              <a:t> </a:t>
            </a:r>
            <a:r>
              <a:rPr lang="en-US" dirty="0" err="1">
                <a:solidFill>
                  <a:srgbClr val="000000"/>
                </a:solidFill>
                <a:latin typeface="Arial"/>
                <a:cs typeface="Times New Roman"/>
              </a:rPr>
              <a:t>живет</a:t>
            </a:r>
            <a:r>
              <a:rPr lang="en-US" dirty="0">
                <a:solidFill>
                  <a:srgbClr val="000000"/>
                </a:solidFill>
                <a:latin typeface="Arial"/>
                <a:cs typeface="Times New Roman"/>
              </a:rPr>
              <a:t> в </a:t>
            </a:r>
            <a:r>
              <a:rPr lang="en-US" dirty="0" err="1">
                <a:solidFill>
                  <a:srgbClr val="000000"/>
                </a:solidFill>
                <a:latin typeface="Arial"/>
                <a:cs typeface="Times New Roman"/>
              </a:rPr>
              <a:t>деревне</a:t>
            </a:r>
            <a:r>
              <a:rPr lang="en-US" dirty="0">
                <a:solidFill>
                  <a:srgbClr val="000000"/>
                </a:solidFill>
                <a:latin typeface="Arial"/>
                <a:cs typeface="Times New Roman"/>
              </a:rPr>
              <a:t> </a:t>
            </a:r>
            <a:r>
              <a:rPr lang="en-US" dirty="0" err="1">
                <a:solidFill>
                  <a:srgbClr val="000000"/>
                </a:solidFill>
                <a:latin typeface="Arial"/>
                <a:cs typeface="Times New Roman"/>
              </a:rPr>
              <a:t>Карабинец</a:t>
            </a:r>
            <a:r>
              <a:rPr lang="en-US" dirty="0">
                <a:solidFill>
                  <a:srgbClr val="000000"/>
                </a:solidFill>
                <a:latin typeface="Arial"/>
                <a:cs typeface="Times New Roman"/>
              </a:rPr>
              <a:t>. </a:t>
            </a:r>
            <a:r>
              <a:rPr lang="ru-RU" dirty="0">
                <a:solidFill>
                  <a:srgbClr val="000000"/>
                </a:solidFill>
                <a:latin typeface="Arial"/>
                <a:cs typeface="Times New Roman"/>
              </a:rPr>
              <a:t>А в детстве она жила в д. </a:t>
            </a:r>
            <a:r>
              <a:rPr lang="ru-RU" dirty="0" err="1">
                <a:solidFill>
                  <a:srgbClr val="000000"/>
                </a:solidFill>
                <a:latin typeface="Arial"/>
                <a:cs typeface="Times New Roman"/>
              </a:rPr>
              <a:t>Бычково.В</a:t>
            </a:r>
            <a:r>
              <a:rPr lang="ru-RU" dirty="0">
                <a:solidFill>
                  <a:srgbClr val="000000"/>
                </a:solidFill>
                <a:latin typeface="Arial"/>
                <a:cs typeface="Times New Roman"/>
              </a:rPr>
              <a:t> день расстрела ей было лет пять, а её двоюродной сестре, которой тоже удалось выжить – </a:t>
            </a:r>
            <a:r>
              <a:rPr lang="ru-RU" dirty="0" err="1">
                <a:solidFill>
                  <a:srgbClr val="000000"/>
                </a:solidFill>
                <a:latin typeface="Arial"/>
                <a:cs typeface="Times New Roman"/>
              </a:rPr>
              <a:t>семь.Моя</a:t>
            </a:r>
            <a:r>
              <a:rPr lang="ru-RU" dirty="0">
                <a:solidFill>
                  <a:srgbClr val="000000"/>
                </a:solidFill>
                <a:latin typeface="Arial"/>
                <a:cs typeface="Times New Roman"/>
              </a:rPr>
              <a:t> бабушка её </a:t>
            </a:r>
            <a:r>
              <a:rPr lang="ru-RU" dirty="0" err="1">
                <a:solidFill>
                  <a:srgbClr val="000000"/>
                </a:solidFill>
                <a:latin typeface="Arial"/>
                <a:cs typeface="Times New Roman"/>
              </a:rPr>
              <a:t>знает,так</a:t>
            </a:r>
            <a:r>
              <a:rPr lang="ru-RU" dirty="0">
                <a:solidFill>
                  <a:srgbClr val="000000"/>
                </a:solidFill>
                <a:latin typeface="Arial"/>
                <a:cs typeface="Times New Roman"/>
              </a:rPr>
              <a:t> как сын Раисы Веткиной и моя бабушка потом жили в одной </a:t>
            </a:r>
            <a:r>
              <a:rPr lang="ru-RU" dirty="0" err="1">
                <a:solidFill>
                  <a:srgbClr val="000000"/>
                </a:solidFill>
                <a:latin typeface="Arial"/>
                <a:cs typeface="Times New Roman"/>
              </a:rPr>
              <a:t>деревне,а</a:t>
            </a:r>
            <a:r>
              <a:rPr lang="ru-RU" dirty="0">
                <a:solidFill>
                  <a:srgbClr val="000000"/>
                </a:solidFill>
                <a:latin typeface="Arial"/>
                <a:cs typeface="Times New Roman"/>
              </a:rPr>
              <a:t> с его двоюродным братом бабушка училась в одном классе</a:t>
            </a:r>
            <a:r>
              <a:rPr lang="ru-RU" dirty="0" smtClean="0">
                <a:solidFill>
                  <a:srgbClr val="000000"/>
                </a:solidFill>
                <a:latin typeface="Arial"/>
                <a:cs typeface="Times New Roman"/>
              </a:rPr>
              <a:t>.</a:t>
            </a:r>
          </a:p>
          <a:p>
            <a:pPr indent="0">
              <a:lnSpc>
                <a:spcPct val="115000"/>
              </a:lnSpc>
              <a:spcAft>
                <a:spcPts val="1000"/>
              </a:spcAft>
              <a:buNone/>
            </a:pPr>
            <a:r>
              <a:rPr lang="ru-RU" sz="3100" dirty="0">
                <a:solidFill>
                  <a:srgbClr val="000000"/>
                </a:solidFill>
                <a:latin typeface="Arial"/>
                <a:ea typeface="SimSun"/>
                <a:cs typeface="Times New Roman"/>
              </a:rPr>
              <a:t> </a:t>
            </a:r>
            <a:r>
              <a:rPr lang="ru-RU" sz="3100" dirty="0" smtClean="0">
                <a:solidFill>
                  <a:srgbClr val="000000"/>
                </a:solidFill>
                <a:latin typeface="Arial"/>
                <a:ea typeface="SimSun"/>
                <a:cs typeface="Times New Roman"/>
              </a:rPr>
              <a:t>                                                                Полин Артём</a:t>
            </a:r>
            <a:endParaRPr lang="ru-RU" sz="3100" dirty="0">
              <a:ea typeface="SimSun"/>
              <a:cs typeface="Times New Roman"/>
            </a:endParaRPr>
          </a:p>
          <a:p>
            <a:endParaRPr lang="ru-RU" dirty="0"/>
          </a:p>
        </p:txBody>
      </p:sp>
    </p:spTree>
    <p:extLst>
      <p:ext uri="{BB962C8B-B14F-4D97-AF65-F5344CB8AC3E}">
        <p14:creationId xmlns:p14="http://schemas.microsoft.com/office/powerpoint/2010/main" val="40369048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143500" y="2133600"/>
            <a:ext cx="3638550" cy="3670300"/>
          </a:xfrm>
        </p:spPr>
        <p:txBody>
          <a:bodyPr>
            <a:normAutofit/>
          </a:bodyPr>
          <a:lstStyle/>
          <a:p>
            <a:r>
              <a:rPr lang="ru-RU" sz="1900" dirty="0"/>
              <a:t>Мой  прапрадед по линии мамы </a:t>
            </a:r>
            <a:r>
              <a:rPr lang="ru-RU" sz="1900" dirty="0" err="1"/>
              <a:t>Манецкий</a:t>
            </a:r>
            <a:r>
              <a:rPr lang="ru-RU" sz="1900" dirty="0"/>
              <a:t> Михаил Павлович родился 18 ноября 1920 года в семье коренного кубанского  казака Павла Николаевича </a:t>
            </a:r>
            <a:r>
              <a:rPr lang="ru-RU" sz="1900" dirty="0" err="1"/>
              <a:t>Манецкого</a:t>
            </a:r>
            <a:r>
              <a:rPr lang="ru-RU" sz="1900" dirty="0"/>
              <a:t> в станице Ивановская Краснодарского края. </a:t>
            </a: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2112" y="389484"/>
            <a:ext cx="3138488" cy="5579533"/>
          </a:xfrm>
          <a:prstGeom prst="rect">
            <a:avLst/>
          </a:prstGeom>
        </p:spPr>
      </p:pic>
    </p:spTree>
    <p:extLst>
      <p:ext uri="{BB962C8B-B14F-4D97-AF65-F5344CB8AC3E}">
        <p14:creationId xmlns:p14="http://schemas.microsoft.com/office/powerpoint/2010/main" val="32294022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743575" y="2133600"/>
            <a:ext cx="2884884" cy="3784600"/>
          </a:xfrm>
        </p:spPr>
        <p:txBody>
          <a:bodyPr>
            <a:normAutofit fontScale="92500" lnSpcReduction="20000"/>
          </a:bodyPr>
          <a:lstStyle/>
          <a:p>
            <a:r>
              <a:rPr lang="ru-RU" dirty="0"/>
              <a:t>По окончании средней школы отслужил в армии и поступил в Мелитопольское авиаучилище Одесского военного округа, которое закончил в 1941 году по специальности штурман. Михаил Павлович служил на Забайкальском фронте в 23-м полку тяжёлых бомбардировщиков.</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050" y="1644650"/>
            <a:ext cx="4762500" cy="4762500"/>
          </a:xfrm>
          <a:prstGeom prst="rect">
            <a:avLst/>
          </a:prstGeom>
        </p:spPr>
      </p:pic>
    </p:spTree>
    <p:extLst>
      <p:ext uri="{BB962C8B-B14F-4D97-AF65-F5344CB8AC3E}">
        <p14:creationId xmlns:p14="http://schemas.microsoft.com/office/powerpoint/2010/main" val="623355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91051" y="482600"/>
            <a:ext cx="4037409" cy="5638800"/>
          </a:xfrm>
        </p:spPr>
        <p:txBody>
          <a:bodyPr>
            <a:normAutofit/>
          </a:bodyPr>
          <a:lstStyle/>
          <a:p>
            <a:r>
              <a:rPr lang="ru-RU" sz="1600" dirty="0"/>
              <a:t>С 9 августа по 3 сентября 1945 года </a:t>
            </a:r>
            <a:r>
              <a:rPr lang="ru-RU" sz="1600" dirty="0" smtClean="0"/>
              <a:t>мой прапрадед участвовал </a:t>
            </a:r>
            <a:r>
              <a:rPr lang="ru-RU" sz="1600" dirty="0"/>
              <a:t>в войне Советского Союза с Японией в составе 456 бомбардировочного авиаполка 30 бомбардировочной авиадивизии 12 воздушной армии. За участие в боевых действиях </a:t>
            </a:r>
            <a:r>
              <a:rPr lang="ru-RU" sz="1600" dirty="0" err="1" smtClean="0"/>
              <a:t>Манецкий</a:t>
            </a:r>
            <a:r>
              <a:rPr lang="ru-RU" sz="1600" dirty="0" smtClean="0"/>
              <a:t> </a:t>
            </a:r>
            <a:r>
              <a:rPr lang="ru-RU" sz="1600" dirty="0"/>
              <a:t>Михаил Павлович награжден медалью «За победу над Японией</a:t>
            </a:r>
            <a:r>
              <a:rPr lang="ru-RU" sz="1600" dirty="0" smtClean="0"/>
              <a:t>» и  </a:t>
            </a:r>
            <a:r>
              <a:rPr lang="ru-RU" sz="1600" dirty="0"/>
              <a:t>медалью «За боевые заслуги». Ещё одна награда – орден Красной Звезды – нашла </a:t>
            </a:r>
            <a:r>
              <a:rPr lang="ru-RU" sz="1600" dirty="0" smtClean="0"/>
              <a:t>деда </a:t>
            </a:r>
            <a:r>
              <a:rPr lang="ru-RU" sz="1600" dirty="0"/>
              <a:t>в 1955 году. За храбрость, стойкость и мужество, проявленные в борьбе с немецко-фашистскими захватчиками, </a:t>
            </a:r>
            <a:r>
              <a:rPr lang="ru-RU" sz="1600" dirty="0" smtClean="0"/>
              <a:t>Он награжден </a:t>
            </a:r>
            <a:r>
              <a:rPr lang="ru-RU" sz="1600" dirty="0"/>
              <a:t>орденом Отечественной войны </a:t>
            </a:r>
            <a:r>
              <a:rPr lang="en-US" sz="1600" dirty="0"/>
              <a:t>II</a:t>
            </a:r>
            <a:r>
              <a:rPr lang="ru-RU" sz="1600" dirty="0"/>
              <a:t> степени</a:t>
            </a:r>
            <a:r>
              <a:rPr lang="ru-RU" sz="1600" dirty="0" smtClean="0"/>
              <a:t>.</a:t>
            </a:r>
          </a:p>
          <a:p>
            <a:r>
              <a:rPr lang="ru-RU" sz="1600" dirty="0"/>
              <a:t> </a:t>
            </a:r>
            <a:r>
              <a:rPr lang="ru-RU" sz="1600" dirty="0" smtClean="0"/>
              <a:t>                Романова Анна</a:t>
            </a:r>
            <a:endParaRPr lang="ru-RU" sz="1600" dirty="0"/>
          </a:p>
          <a:p>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609600"/>
            <a:ext cx="3808610" cy="5600700"/>
          </a:xfrm>
          <a:prstGeom prst="rect">
            <a:avLst/>
          </a:prstGeom>
        </p:spPr>
      </p:pic>
    </p:spTree>
    <p:extLst>
      <p:ext uri="{BB962C8B-B14F-4D97-AF65-F5344CB8AC3E}">
        <p14:creationId xmlns:p14="http://schemas.microsoft.com/office/powerpoint/2010/main" val="14046420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899592" y="836712"/>
            <a:ext cx="7728867" cy="5074510"/>
          </a:xfrm>
        </p:spPr>
        <p:txBody>
          <a:bodyPr>
            <a:normAutofit lnSpcReduction="10000"/>
          </a:bodyPr>
          <a:lstStyle/>
          <a:p>
            <a:pPr indent="449580">
              <a:lnSpc>
                <a:spcPct val="115000"/>
              </a:lnSpc>
              <a:spcAft>
                <a:spcPts val="1000"/>
              </a:spcAft>
            </a:pPr>
            <a:r>
              <a:rPr lang="ru-RU" sz="2400" dirty="0">
                <a:latin typeface="Calibri"/>
                <a:ea typeface="Times New Roman"/>
                <a:cs typeface="Times New Roman"/>
              </a:rPr>
              <a:t>Дедушка моего папы – Николай Николаевич Сурков родился в Ульяновской области </a:t>
            </a:r>
            <a:r>
              <a:rPr lang="ru-RU" sz="2400" dirty="0" err="1">
                <a:latin typeface="Calibri"/>
                <a:ea typeface="Times New Roman"/>
                <a:cs typeface="Times New Roman"/>
              </a:rPr>
              <a:t>Майнского</a:t>
            </a:r>
            <a:r>
              <a:rPr lang="ru-RU" sz="2400" dirty="0">
                <a:latin typeface="Calibri"/>
                <a:ea typeface="Times New Roman"/>
                <a:cs typeface="Times New Roman"/>
              </a:rPr>
              <a:t> района в деревне </a:t>
            </a:r>
            <a:r>
              <a:rPr lang="ru-RU" sz="2400" dirty="0" err="1">
                <a:latin typeface="Calibri"/>
                <a:ea typeface="Times New Roman"/>
                <a:cs typeface="Times New Roman"/>
              </a:rPr>
              <a:t>Манкауси</a:t>
            </a:r>
            <a:r>
              <a:rPr lang="ru-RU" sz="2400" dirty="0">
                <a:latin typeface="Calibri"/>
                <a:ea typeface="Times New Roman"/>
                <a:cs typeface="Times New Roman"/>
              </a:rPr>
              <a:t>. В 1942-м году ушел на фронт. Во время войны был ранен. В 1945 году участвовал в «Штурме </a:t>
            </a:r>
            <a:r>
              <a:rPr lang="ru-RU" sz="2400" dirty="0" err="1">
                <a:latin typeface="Calibri"/>
                <a:ea typeface="Times New Roman"/>
                <a:cs typeface="Times New Roman"/>
              </a:rPr>
              <a:t>Кенинсберга</a:t>
            </a:r>
            <a:r>
              <a:rPr lang="ru-RU" sz="2400" dirty="0">
                <a:latin typeface="Calibri"/>
                <a:ea typeface="Times New Roman"/>
                <a:cs typeface="Times New Roman"/>
              </a:rPr>
              <a:t>». В результате этой операции </a:t>
            </a:r>
            <a:r>
              <a:rPr lang="ru-RU" sz="2400" dirty="0">
                <a:solidFill>
                  <a:srgbClr val="222222"/>
                </a:solidFill>
                <a:latin typeface="Calibri"/>
                <a:ea typeface="Times New Roman"/>
                <a:cs typeface="Calibri"/>
              </a:rPr>
              <a:t>основные силы восточно-прусской группировки немцев были разгромлены. Но война для него на этом не закончилась. До 1947-го года мой прадедушка освобождал западную Украину - воевал против отдельных групп немцев и </a:t>
            </a:r>
            <a:r>
              <a:rPr lang="ru-RU" sz="2400" dirty="0" err="1">
                <a:solidFill>
                  <a:srgbClr val="222222"/>
                </a:solidFill>
                <a:latin typeface="Calibri"/>
                <a:ea typeface="Times New Roman"/>
                <a:cs typeface="Calibri"/>
              </a:rPr>
              <a:t>бандеровцев</a:t>
            </a:r>
            <a:r>
              <a:rPr lang="ru-RU" sz="2400" dirty="0">
                <a:solidFill>
                  <a:srgbClr val="222222"/>
                </a:solidFill>
                <a:latin typeface="Calibri"/>
                <a:ea typeface="Times New Roman"/>
                <a:cs typeface="Calibri"/>
              </a:rPr>
              <a:t>. Районы были горные – Карпаты, что значительно усложняло проведение операций.</a:t>
            </a:r>
            <a:endParaRPr lang="ru-RU" sz="2400" dirty="0">
              <a:latin typeface="Calibri"/>
              <a:ea typeface="Times New Roman"/>
              <a:cs typeface="Times New Roman"/>
            </a:endParaRPr>
          </a:p>
          <a:p>
            <a:endParaRPr lang="ru-RU" dirty="0"/>
          </a:p>
        </p:txBody>
      </p:sp>
    </p:spTree>
    <p:extLst>
      <p:ext uri="{BB962C8B-B14F-4D97-AF65-F5344CB8AC3E}">
        <p14:creationId xmlns:p14="http://schemas.microsoft.com/office/powerpoint/2010/main" val="15125688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 xmlns:a16="http://schemas.microsoft.com/office/drawing/2014/main" id="{91CBC5CC-BE8B-4A72-A8C6-4BF213ECAE9F}"/>
              </a:ext>
            </a:extLst>
          </p:cNvPr>
          <p:cNvSpPr>
            <a:spLocks noGrp="1"/>
          </p:cNvSpPr>
          <p:nvPr>
            <p:ph type="title"/>
          </p:nvPr>
        </p:nvSpPr>
        <p:spPr>
          <a:xfrm flipV="1">
            <a:off x="629872" y="2057400"/>
            <a:ext cx="34289" cy="635000"/>
          </a:xfrm>
        </p:spPr>
        <p:txBody>
          <a:bodyPr/>
          <a:lstStyle/>
          <a:p>
            <a:endParaRPr lang="ru-RU" dirty="0"/>
          </a:p>
        </p:txBody>
      </p:sp>
      <p:pic>
        <p:nvPicPr>
          <p:cNvPr id="8" name="Рисунок 7">
            <a:extLst>
              <a:ext uri="{FF2B5EF4-FFF2-40B4-BE49-F238E27FC236}">
                <a16:creationId xmlns="" xmlns:a16="http://schemas.microsoft.com/office/drawing/2014/main" id="{39B42D17-6DEB-4FF6-9565-8FB293EAAE7B}"/>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508" r="2508"/>
          <a:stretch>
            <a:fillRect/>
          </a:stretch>
        </p:blipFill>
        <p:spPr>
          <a:xfrm>
            <a:off x="-56561" y="1600200"/>
            <a:ext cx="9144000" cy="5257800"/>
          </a:xfrm>
          <a:noFill/>
        </p:spPr>
      </p:pic>
      <p:sp>
        <p:nvSpPr>
          <p:cNvPr id="6" name="Текст 5">
            <a:extLst>
              <a:ext uri="{FF2B5EF4-FFF2-40B4-BE49-F238E27FC236}">
                <a16:creationId xmlns="" xmlns:a16="http://schemas.microsoft.com/office/drawing/2014/main" id="{915E5B01-5D94-4340-B307-20795A4923CB}"/>
              </a:ext>
            </a:extLst>
          </p:cNvPr>
          <p:cNvSpPr>
            <a:spLocks noGrp="1"/>
          </p:cNvSpPr>
          <p:nvPr>
            <p:ph type="body" sz="half" idx="2"/>
          </p:nvPr>
        </p:nvSpPr>
        <p:spPr>
          <a:xfrm>
            <a:off x="0" y="0"/>
            <a:ext cx="9144000" cy="1600200"/>
          </a:xfrm>
          <a:solidFill>
            <a:srgbClr val="996633"/>
          </a:solidFill>
        </p:spPr>
        <p:txBody>
          <a:bodyPr>
            <a:normAutofit fontScale="92500" lnSpcReduction="20000"/>
          </a:bodyPr>
          <a:lstStyle/>
          <a:p>
            <a:r>
              <a:rPr lang="ru-RU" sz="3600" b="1" dirty="0"/>
              <a:t>    « Вставай  , страна огромная ,</a:t>
            </a:r>
          </a:p>
          <a:p>
            <a:r>
              <a:rPr lang="ru-RU" sz="3600" b="1" dirty="0"/>
              <a:t>       Вставай на смертный бой ! »   </a:t>
            </a:r>
            <a:r>
              <a:rPr lang="ru-RU" sz="2600" b="1" dirty="0"/>
              <a:t>Под слова этой песни  целые полки уходили сражаться    с врагом за родную землю .                                                                                                                                                  </a:t>
            </a:r>
          </a:p>
        </p:txBody>
      </p:sp>
    </p:spTree>
    <p:extLst>
      <p:ext uri="{BB962C8B-B14F-4D97-AF65-F5344CB8AC3E}">
        <p14:creationId xmlns:p14="http://schemas.microsoft.com/office/powerpoint/2010/main" val="383244449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1619672" y="764704"/>
            <a:ext cx="7008787" cy="5146518"/>
          </a:xfrm>
        </p:spPr>
        <p:txBody>
          <a:bodyPr>
            <a:normAutofit lnSpcReduction="10000"/>
          </a:bodyPr>
          <a:lstStyle/>
          <a:p>
            <a:pPr indent="449580">
              <a:lnSpc>
                <a:spcPct val="115000"/>
              </a:lnSpc>
              <a:spcAft>
                <a:spcPts val="1000"/>
              </a:spcAft>
            </a:pPr>
            <a:r>
              <a:rPr lang="ru-RU" dirty="0">
                <a:latin typeface="Calibri"/>
                <a:ea typeface="Times New Roman"/>
                <a:cs typeface="Calibri"/>
              </a:rPr>
              <a:t>Прабабушка Анна Дмитриевна – уроженка Украины. В начале войны их вместе с сестрой и братом угнали в рабочий концлагерь в Германию, располагавшийся на границе с Францией. Их освободили американские военные в 1945-ом году. После войны прабабушка работала учительницей, в Закарпатье, где она встретила прадедушку. </a:t>
            </a:r>
            <a:r>
              <a:rPr lang="ru-RU" dirty="0" err="1">
                <a:latin typeface="Calibri"/>
                <a:ea typeface="Times New Roman"/>
                <a:cs typeface="Calibri"/>
              </a:rPr>
              <a:t>Бандеровцы</a:t>
            </a:r>
            <a:r>
              <a:rPr lang="ru-RU" dirty="0">
                <a:latin typeface="Calibri"/>
                <a:ea typeface="Times New Roman"/>
                <a:cs typeface="Calibri"/>
              </a:rPr>
              <a:t> очень жестоко обращались с мирным населением, но под охраной дедушки ей было намного спокойнее. </a:t>
            </a:r>
            <a:endParaRPr lang="ru-RU" sz="1100" dirty="0">
              <a:latin typeface="Calibri"/>
              <a:ea typeface="Times New Roman"/>
              <a:cs typeface="Times New Roman"/>
            </a:endParaRPr>
          </a:p>
          <a:p>
            <a:pPr indent="449580">
              <a:lnSpc>
                <a:spcPct val="115000"/>
              </a:lnSpc>
              <a:spcAft>
                <a:spcPts val="1000"/>
              </a:spcAft>
            </a:pPr>
            <a:r>
              <a:rPr lang="ru-RU" dirty="0">
                <a:latin typeface="Calibri"/>
                <a:ea typeface="Times New Roman"/>
                <a:cs typeface="Calibri"/>
              </a:rPr>
              <a:t>После войны у них родилось два сына – Владимир и Анатолий – мой дедушка. Дедушка Толя не много рассказывал о своих родителях, особенно про их годы во время Второй мировой войны, потому что сами прабабушка и прадедушка не очень любили вспоминать это время. Но я всегда рада узнавать что-то новое об истории моей семьи. </a:t>
            </a:r>
            <a:endParaRPr lang="ru-RU" dirty="0" smtClean="0">
              <a:latin typeface="Calibri"/>
              <a:ea typeface="Times New Roman"/>
              <a:cs typeface="Calibri"/>
            </a:endParaRPr>
          </a:p>
          <a:p>
            <a:pPr indent="449580">
              <a:lnSpc>
                <a:spcPct val="115000"/>
              </a:lnSpc>
              <a:spcAft>
                <a:spcPts val="1000"/>
              </a:spcAft>
            </a:pPr>
            <a:r>
              <a:rPr lang="ru-RU" sz="2400" dirty="0">
                <a:latin typeface="Calibri"/>
                <a:ea typeface="Times New Roman"/>
                <a:cs typeface="Times New Roman"/>
              </a:rPr>
              <a:t> </a:t>
            </a:r>
            <a:r>
              <a:rPr lang="ru-RU" sz="2400" dirty="0" smtClean="0">
                <a:latin typeface="Calibri"/>
                <a:ea typeface="Times New Roman"/>
                <a:cs typeface="Times New Roman"/>
              </a:rPr>
              <a:t>                                                   Суркова Мария</a:t>
            </a:r>
            <a:endParaRPr lang="ru-RU" sz="2400" dirty="0">
              <a:latin typeface="Calibri"/>
              <a:ea typeface="Times New Roman"/>
              <a:cs typeface="Times New Roman"/>
            </a:endParaRPr>
          </a:p>
          <a:p>
            <a:endParaRPr lang="ru-RU" dirty="0"/>
          </a:p>
        </p:txBody>
      </p:sp>
    </p:spTree>
    <p:extLst>
      <p:ext uri="{BB962C8B-B14F-4D97-AF65-F5344CB8AC3E}">
        <p14:creationId xmlns:p14="http://schemas.microsoft.com/office/powerpoint/2010/main" val="29116653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457200" y="692756"/>
            <a:ext cx="8229600" cy="5433467"/>
          </a:xfrm>
        </p:spPr>
        <p:txBody>
          <a:bodyPr>
            <a:normAutofit fontScale="62500" lnSpcReduction="20000"/>
          </a:bodyPr>
          <a:lstStyle/>
          <a:p>
            <a:r>
              <a:rPr lang="ru-RU" dirty="0"/>
              <a:t>Из моих близких родственников на войну был призван мой прапрадедушка Сергеев Гавриил Сергеевич. Он родился в 1895 году в д. Дуброво, Псковского района. В начале войны их деревню оккупировали немцы. Со слов моей прабабушки немцы жили даже в их избе. В 1943 их и близлежащие деревни освободили. Через неделю после освобождения его родной деревни от немецко-фашистских захватчиков Гавриила Сергеевича призвали в ряды советской армии для участия в Великой Отечественной </a:t>
            </a:r>
            <a:r>
              <a:rPr lang="ru-RU" dirty="0" err="1"/>
              <a:t>войне.После</a:t>
            </a:r>
            <a:r>
              <a:rPr lang="ru-RU" dirty="0"/>
              <a:t> очередной бомбардировки в этом же году он считается без вести пропавшим. Информация из документов, уточняющих потери ID 67622929 о проекте «Дорога памяти» в Главном Храме Вооруженных сил России Фамилия Сергеев Имя Гаврил Отчество Сергеевич Дата рождения/Возраст ..1895 Дата и место призыва 03.08.1943 Псковский РВК, Псковская обл., Псковский Р-Н Воинское звание рядовой Причина выбытия пропал без вести Дата выбытия _.09.1943 Название источника донесения ЦАМО Номер фонда источника информации 58 Номер описи источника 'информации 977521 Номер дела источника информации </a:t>
            </a:r>
            <a:r>
              <a:rPr lang="ru-RU" dirty="0" smtClean="0"/>
              <a:t>16. Мне рассказывали, что он был очень добрым человеком. Я хочу быть похожим на него.</a:t>
            </a:r>
          </a:p>
          <a:p>
            <a:r>
              <a:rPr lang="ru-RU" dirty="0"/>
              <a:t> </a:t>
            </a:r>
            <a:r>
              <a:rPr lang="ru-RU" dirty="0" smtClean="0"/>
              <a:t>                                                                  </a:t>
            </a:r>
            <a:r>
              <a:rPr lang="ru-RU" dirty="0" err="1" smtClean="0"/>
              <a:t>Зологовский</a:t>
            </a:r>
            <a:r>
              <a:rPr lang="ru-RU" dirty="0" smtClean="0"/>
              <a:t> Савелий.</a:t>
            </a:r>
            <a:endParaRPr lang="ru-RU" dirty="0"/>
          </a:p>
        </p:txBody>
      </p:sp>
    </p:spTree>
    <p:extLst>
      <p:ext uri="{BB962C8B-B14F-4D97-AF65-F5344CB8AC3E}">
        <p14:creationId xmlns:p14="http://schemas.microsoft.com/office/powerpoint/2010/main" val="8552178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457200" y="404664"/>
            <a:ext cx="8229600" cy="5721505"/>
          </a:xfrm>
        </p:spPr>
        <p:txBody>
          <a:bodyPr/>
          <a:lstStyle/>
          <a:p>
            <a:endParaRPr lang="ru-RU"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0"/>
            <a:ext cx="7499176" cy="7245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290387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457200" y="548680"/>
            <a:ext cx="7427168" cy="5577489"/>
          </a:xfrm>
        </p:spPr>
        <p:txBody>
          <a:bodyPr/>
          <a:lstStyle/>
          <a:p>
            <a:r>
              <a:rPr lang="ru-RU" dirty="0" smtClean="0"/>
              <a:t>                                   Николенко Тимофей</a:t>
            </a:r>
            <a:endParaRPr lang="ru-RU"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1340768"/>
            <a:ext cx="6408712" cy="5976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4610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4283968" y="692756"/>
            <a:ext cx="4402832" cy="5433467"/>
          </a:xfrm>
        </p:spPr>
        <p:txBody>
          <a:bodyPr>
            <a:normAutofit fontScale="55000" lnSpcReduction="20000"/>
          </a:bodyPr>
          <a:lstStyle/>
          <a:p>
            <a:r>
              <a:rPr lang="ru-RU" dirty="0"/>
              <a:t>Мой прадедушка, Баранов Иван Федорович, родился 7июля 1925 года в </a:t>
            </a:r>
            <a:r>
              <a:rPr lang="ru-RU" dirty="0" err="1"/>
              <a:t>д.Зили</a:t>
            </a:r>
            <a:r>
              <a:rPr lang="ru-RU" dirty="0"/>
              <a:t> </a:t>
            </a:r>
            <a:r>
              <a:rPr lang="ru-RU" dirty="0" err="1"/>
              <a:t>Пыталовского</a:t>
            </a:r>
            <a:r>
              <a:rPr lang="ru-RU" dirty="0"/>
              <a:t> района.    На момент начала ВОВ ,ему было 16 лет, поэтому в действующую армию его не </a:t>
            </a:r>
            <a:r>
              <a:rPr lang="ru-RU" dirty="0" err="1"/>
              <a:t>призвали.Очень</a:t>
            </a:r>
            <a:r>
              <a:rPr lang="ru-RU" dirty="0"/>
              <a:t> быстро немцы оккупировали Псковскую </a:t>
            </a:r>
            <a:r>
              <a:rPr lang="ru-RU" dirty="0" err="1"/>
              <a:t>область.Дошли</a:t>
            </a:r>
            <a:r>
              <a:rPr lang="ru-RU" dirty="0"/>
              <a:t> они и до </a:t>
            </a:r>
            <a:r>
              <a:rPr lang="ru-RU" dirty="0" err="1"/>
              <a:t>деревни,где</a:t>
            </a:r>
            <a:r>
              <a:rPr lang="ru-RU" dirty="0"/>
              <a:t> жил </a:t>
            </a:r>
            <a:r>
              <a:rPr lang="ru-RU" dirty="0" err="1"/>
              <a:t>прадедушка.Его</a:t>
            </a:r>
            <a:r>
              <a:rPr lang="ru-RU" dirty="0"/>
              <a:t> </a:t>
            </a:r>
            <a:r>
              <a:rPr lang="ru-RU" dirty="0" err="1"/>
              <a:t>отца,как</a:t>
            </a:r>
            <a:r>
              <a:rPr lang="ru-RU" dirty="0"/>
              <a:t> партийного работника, эвакуировали в </a:t>
            </a:r>
            <a:r>
              <a:rPr lang="ru-RU" dirty="0" err="1"/>
              <a:t>Чувашию.А</a:t>
            </a:r>
            <a:r>
              <a:rPr lang="ru-RU" dirty="0"/>
              <a:t> </a:t>
            </a:r>
            <a:r>
              <a:rPr lang="ru-RU" dirty="0" err="1"/>
              <a:t>мать,с</a:t>
            </a:r>
            <a:r>
              <a:rPr lang="ru-RU" dirty="0"/>
              <a:t> двумя </a:t>
            </a:r>
            <a:r>
              <a:rPr lang="ru-RU" dirty="0" err="1"/>
              <a:t>сыновьями,осталась</a:t>
            </a:r>
            <a:r>
              <a:rPr lang="ru-RU" dirty="0"/>
              <a:t> в деревне.    Напротив их дома располагался немецкий </a:t>
            </a:r>
            <a:r>
              <a:rPr lang="ru-RU" dirty="0" err="1"/>
              <a:t>штаб,поэтому</a:t>
            </a:r>
            <a:r>
              <a:rPr lang="ru-RU" dirty="0"/>
              <a:t> можно </a:t>
            </a:r>
            <a:r>
              <a:rPr lang="ru-RU" dirty="0" err="1"/>
              <a:t>представить,в</a:t>
            </a:r>
            <a:r>
              <a:rPr lang="ru-RU" dirty="0"/>
              <a:t> </a:t>
            </a:r>
            <a:r>
              <a:rPr lang="ru-RU" dirty="0" smtClean="0"/>
              <a:t>какой опасности  </a:t>
            </a:r>
            <a:r>
              <a:rPr lang="ru-RU" dirty="0"/>
              <a:t>жила семья </a:t>
            </a:r>
            <a:r>
              <a:rPr lang="ru-RU" dirty="0" err="1"/>
              <a:t>прадедушки.Тому</a:t>
            </a:r>
            <a:r>
              <a:rPr lang="ru-RU" dirty="0"/>
              <a:t> подтверждением стал один </a:t>
            </a:r>
            <a:r>
              <a:rPr lang="ru-RU" dirty="0" err="1"/>
              <a:t>случай.У</a:t>
            </a:r>
            <a:r>
              <a:rPr lang="ru-RU" dirty="0"/>
              <a:t>  одного из солдат пропал пистолет и немцы ворвались в дом прадедушки ,обвинив его в </a:t>
            </a:r>
            <a:r>
              <a:rPr lang="ru-RU" dirty="0" err="1"/>
              <a:t>воровстве.Немецкий</a:t>
            </a:r>
            <a:r>
              <a:rPr lang="ru-RU" dirty="0"/>
              <a:t> офицер поставил его к стене и хотел </a:t>
            </a:r>
            <a:r>
              <a:rPr lang="ru-RU" dirty="0" err="1"/>
              <a:t>расстрелять.В</a:t>
            </a:r>
            <a:r>
              <a:rPr lang="ru-RU" dirty="0"/>
              <a:t> это время, убиравшая штаб жительница </a:t>
            </a:r>
            <a:r>
              <a:rPr lang="ru-RU" dirty="0" err="1"/>
              <a:t>деревни,нашла</a:t>
            </a:r>
            <a:r>
              <a:rPr lang="ru-RU" dirty="0"/>
              <a:t> оружие и прадеда пощадили.</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043073"/>
            <a:ext cx="3672408" cy="508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21458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457200" y="404724"/>
            <a:ext cx="8229600" cy="5721499"/>
          </a:xfrm>
        </p:spPr>
        <p:txBody>
          <a:bodyPr>
            <a:normAutofit fontScale="62500" lnSpcReduction="20000"/>
          </a:bodyPr>
          <a:lstStyle/>
          <a:p>
            <a:r>
              <a:rPr lang="ru-RU" dirty="0"/>
              <a:t> Этот ужас продолжался до освобождения советскими войсками </a:t>
            </a:r>
            <a:r>
              <a:rPr lang="ru-RU" dirty="0" err="1"/>
              <a:t>Псковщины</a:t>
            </a:r>
            <a:r>
              <a:rPr lang="ru-RU" dirty="0"/>
              <a:t>.    7августа 1944 года его призвали в </a:t>
            </a:r>
            <a:r>
              <a:rPr lang="ru-RU" dirty="0" err="1"/>
              <a:t>армию,в</a:t>
            </a:r>
            <a:r>
              <a:rPr lang="ru-RU" dirty="0"/>
              <a:t> 125 запасной стрелковый полк.1ноября 1944 года он принял присягу и попал на </a:t>
            </a:r>
            <a:r>
              <a:rPr lang="ru-RU" dirty="0" err="1"/>
              <a:t>фронт.Повоевать</a:t>
            </a:r>
            <a:r>
              <a:rPr lang="ru-RU" dirty="0"/>
              <a:t> ему пришлось недолго,т.к.25 января 1945 </a:t>
            </a:r>
            <a:r>
              <a:rPr lang="ru-RU" dirty="0" err="1"/>
              <a:t>года,в</a:t>
            </a:r>
            <a:r>
              <a:rPr lang="ru-RU" dirty="0"/>
              <a:t> одном из боёв под </a:t>
            </a:r>
            <a:r>
              <a:rPr lang="ru-RU" dirty="0" err="1"/>
              <a:t>Калининградом,его</a:t>
            </a:r>
            <a:r>
              <a:rPr lang="ru-RU" dirty="0"/>
              <a:t> тяжело ранили в левое </a:t>
            </a:r>
            <a:r>
              <a:rPr lang="ru-RU" dirty="0" err="1"/>
              <a:t>бедро.Пожилой</a:t>
            </a:r>
            <a:r>
              <a:rPr lang="ru-RU" dirty="0"/>
              <a:t> хирург в полевом госпитале переживал за молодого </a:t>
            </a:r>
            <a:r>
              <a:rPr lang="ru-RU" dirty="0" err="1"/>
              <a:t>бойца,но</a:t>
            </a:r>
            <a:r>
              <a:rPr lang="ru-RU" dirty="0"/>
              <a:t> на обходе </a:t>
            </a:r>
            <a:r>
              <a:rPr lang="ru-RU" dirty="0" err="1"/>
              <a:t>сказал,что</a:t>
            </a:r>
            <a:r>
              <a:rPr lang="ru-RU" dirty="0"/>
              <a:t> этот мальчик не </a:t>
            </a:r>
            <a:r>
              <a:rPr lang="ru-RU" dirty="0" err="1"/>
              <a:t>выживет.Из</a:t>
            </a:r>
            <a:r>
              <a:rPr lang="ru-RU" dirty="0"/>
              <a:t>-за большой </a:t>
            </a:r>
            <a:r>
              <a:rPr lang="ru-RU" dirty="0" err="1"/>
              <a:t>кровопотери,никто</a:t>
            </a:r>
            <a:r>
              <a:rPr lang="ru-RU" dirty="0"/>
              <a:t> не надеялся на благоприятный </a:t>
            </a:r>
            <a:r>
              <a:rPr lang="ru-RU" dirty="0" err="1"/>
              <a:t>исход.Но</a:t>
            </a:r>
            <a:r>
              <a:rPr lang="ru-RU" dirty="0"/>
              <a:t> на свой страх и риск он отправляет его санитарным поездом в госпиталь в </a:t>
            </a:r>
            <a:r>
              <a:rPr lang="ru-RU" dirty="0" err="1"/>
              <a:t>Сибири.Победу</a:t>
            </a:r>
            <a:r>
              <a:rPr lang="ru-RU" dirty="0"/>
              <a:t> мой прадед встретил в госпитале.    После освобождения страны от немецко-фашистских </a:t>
            </a:r>
            <a:r>
              <a:rPr lang="ru-RU" dirty="0" err="1"/>
              <a:t>захватчиков,он</a:t>
            </a:r>
            <a:r>
              <a:rPr lang="ru-RU" dirty="0"/>
              <a:t> дослуживал под </a:t>
            </a:r>
            <a:r>
              <a:rPr lang="ru-RU" dirty="0" err="1"/>
              <a:t>Москвой,охраняя</a:t>
            </a:r>
            <a:r>
              <a:rPr lang="ru-RU" dirty="0"/>
              <a:t> пленных немцев.    Из-за открывшейся </a:t>
            </a:r>
            <a:r>
              <a:rPr lang="ru-RU" dirty="0" err="1"/>
              <a:t>раны,уволен</a:t>
            </a:r>
            <a:r>
              <a:rPr lang="ru-RU" dirty="0"/>
              <a:t> из рядов Советской армии в ноябре 1946 года.    Вернулся в </a:t>
            </a:r>
            <a:r>
              <a:rPr lang="ru-RU" dirty="0" err="1"/>
              <a:t>деревню,женился</a:t>
            </a:r>
            <a:r>
              <a:rPr lang="ru-RU" dirty="0"/>
              <a:t> на моей </a:t>
            </a:r>
            <a:r>
              <a:rPr lang="ru-RU" dirty="0" err="1"/>
              <a:t>прабабушке.Они</a:t>
            </a:r>
            <a:r>
              <a:rPr lang="ru-RU" dirty="0"/>
              <a:t> воспитали пятерых </a:t>
            </a:r>
            <a:r>
              <a:rPr lang="ru-RU" dirty="0" err="1"/>
              <a:t>детей.Всю</a:t>
            </a:r>
            <a:r>
              <a:rPr lang="ru-RU" dirty="0"/>
              <a:t> свою жизнь прожил там </a:t>
            </a:r>
            <a:r>
              <a:rPr lang="ru-RU" dirty="0" err="1"/>
              <a:t>же,в</a:t>
            </a:r>
            <a:r>
              <a:rPr lang="ru-RU" dirty="0"/>
              <a:t> </a:t>
            </a:r>
            <a:r>
              <a:rPr lang="ru-RU" dirty="0" err="1"/>
              <a:t>деревне.Получив</a:t>
            </a:r>
            <a:r>
              <a:rPr lang="ru-RU" dirty="0"/>
              <a:t> </a:t>
            </a:r>
            <a:r>
              <a:rPr lang="ru-RU" dirty="0" err="1"/>
              <a:t>образование,работал</a:t>
            </a:r>
            <a:r>
              <a:rPr lang="ru-RU" dirty="0"/>
              <a:t> </a:t>
            </a:r>
            <a:r>
              <a:rPr lang="ru-RU" dirty="0" err="1"/>
              <a:t>трактористом,затем</a:t>
            </a:r>
            <a:r>
              <a:rPr lang="ru-RU" dirty="0"/>
              <a:t> </a:t>
            </a:r>
            <a:r>
              <a:rPr lang="ru-RU" dirty="0" err="1"/>
              <a:t>бригадиром.А</a:t>
            </a:r>
            <a:r>
              <a:rPr lang="ru-RU" dirty="0"/>
              <a:t> в 1969 году стал управляющим совхоза "</a:t>
            </a:r>
            <a:r>
              <a:rPr lang="ru-RU" dirty="0" err="1"/>
              <a:t>Вышгородский</a:t>
            </a:r>
            <a:r>
              <a:rPr lang="ru-RU" dirty="0"/>
              <a:t>",проработав до 1984года.За свою работу был награждён орденом трудового красного знамени.    Умер прадедушка в 2003году, ещё до моего </a:t>
            </a:r>
            <a:r>
              <a:rPr lang="ru-RU" dirty="0" err="1"/>
              <a:t>рождения.Очень</a:t>
            </a:r>
            <a:r>
              <a:rPr lang="ru-RU" dirty="0"/>
              <a:t> </a:t>
            </a:r>
            <a:r>
              <a:rPr lang="ru-RU" dirty="0" err="1"/>
              <a:t>жалко,что</a:t>
            </a:r>
            <a:r>
              <a:rPr lang="ru-RU" dirty="0"/>
              <a:t> я не могу из первых уст услышать рассказы о героизме нашего народа в годы ВОВ</a:t>
            </a:r>
            <a:r>
              <a:rPr lang="ru-RU" dirty="0" smtClean="0"/>
              <a:t>.</a:t>
            </a:r>
          </a:p>
          <a:p>
            <a:r>
              <a:rPr lang="ru-RU" dirty="0"/>
              <a:t> </a:t>
            </a:r>
            <a:r>
              <a:rPr lang="ru-RU" dirty="0" smtClean="0"/>
              <a:t>                                                            </a:t>
            </a:r>
            <a:r>
              <a:rPr lang="ru-RU" dirty="0" err="1" smtClean="0"/>
              <a:t>Золотцев</a:t>
            </a:r>
            <a:r>
              <a:rPr lang="ru-RU" dirty="0" smtClean="0"/>
              <a:t> Назар</a:t>
            </a:r>
            <a:endParaRPr lang="ru-RU" dirty="0"/>
          </a:p>
        </p:txBody>
      </p:sp>
    </p:spTree>
    <p:extLst>
      <p:ext uri="{BB962C8B-B14F-4D97-AF65-F5344CB8AC3E}">
        <p14:creationId xmlns:p14="http://schemas.microsoft.com/office/powerpoint/2010/main" val="19893924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07904" y="274638"/>
            <a:ext cx="4978896" cy="5674642"/>
          </a:xfrm>
        </p:spPr>
        <p:txBody>
          <a:bodyPr>
            <a:noAutofit/>
          </a:bodyPr>
          <a:lstStyle/>
          <a:p>
            <a:pPr>
              <a:lnSpc>
                <a:spcPct val="115000"/>
              </a:lnSpc>
              <a:spcAft>
                <a:spcPts val="1000"/>
              </a:spcAft>
            </a:pPr>
            <a:r>
              <a:rPr lang="ru-RU" sz="1600" dirty="0">
                <a:latin typeface="Times New Roman"/>
                <a:ea typeface="Times New Roman"/>
                <a:cs typeface="Calibri"/>
              </a:rPr>
              <a:t>КУСТОВ Николай Николаевич</a:t>
            </a:r>
            <a:r>
              <a:rPr lang="ru-RU" sz="1600" dirty="0">
                <a:ea typeface="Calibri"/>
                <a:cs typeface="Calibri"/>
              </a:rPr>
              <a:t/>
            </a:r>
            <a:br>
              <a:rPr lang="ru-RU" sz="1600" dirty="0">
                <a:ea typeface="Calibri"/>
                <a:cs typeface="Calibri"/>
              </a:rPr>
            </a:br>
            <a:r>
              <a:rPr lang="ru-RU" sz="1600" dirty="0">
                <a:latin typeface="Times New Roman"/>
                <a:ea typeface="Times New Roman"/>
                <a:cs typeface="Calibri"/>
              </a:rPr>
              <a:t>Родился в 1912 году в деревне Гусак Псковской области, закончил 3 класса </a:t>
            </a:r>
            <a:r>
              <a:rPr lang="ru-RU" sz="1600" dirty="0" err="1">
                <a:latin typeface="Times New Roman"/>
                <a:ea typeface="Times New Roman"/>
                <a:cs typeface="Calibri"/>
              </a:rPr>
              <a:t>Карамышевской</a:t>
            </a:r>
            <a:r>
              <a:rPr lang="ru-RU" sz="1600" dirty="0">
                <a:latin typeface="Times New Roman"/>
                <a:ea typeface="Times New Roman"/>
                <a:cs typeface="Calibri"/>
              </a:rPr>
              <a:t> школы. </a:t>
            </a:r>
            <a:r>
              <a:rPr lang="ru-RU" sz="1600" dirty="0">
                <a:ea typeface="Calibri"/>
                <a:cs typeface="Calibri"/>
              </a:rPr>
              <a:t/>
            </a:r>
            <a:br>
              <a:rPr lang="ru-RU" sz="1600" dirty="0">
                <a:ea typeface="Calibri"/>
                <a:cs typeface="Calibri"/>
              </a:rPr>
            </a:br>
            <a:r>
              <a:rPr lang="ru-RU" sz="1600" dirty="0">
                <a:latin typeface="Times New Roman"/>
                <a:ea typeface="Times New Roman"/>
                <a:cs typeface="Calibri"/>
              </a:rPr>
              <a:t>До призыва на военную службу, мой прапрадедушка работал председателем колхоза. Когда началась война Николай Николаевич пошел добровольцем на фронт. Воевал в составе второй батареи 396 отдельного истребительного противотанкового дивизиона. На протяжении долгих лет тяжелой войны прапрадедушка командовал орудием. За проявленную храбрость и героизм в сражениях он был награжден медалью «За отвагу», медалью за освобождение Праги и многими памятными медалями. К завершению войн Николай Николаевич, за заслуги перед отечеством, был удостоен очередного воинского звания «старшина» и назначен на новую должность «старшина батареи». </a:t>
            </a:r>
            <a:r>
              <a:rPr lang="ru-RU" sz="1600" dirty="0">
                <a:ea typeface="Calibri"/>
                <a:cs typeface="Calibri"/>
              </a:rPr>
              <a:t/>
            </a:r>
            <a:br>
              <a:rPr lang="ru-RU" sz="1600" dirty="0">
                <a:ea typeface="Calibri"/>
                <a:cs typeface="Calibri"/>
              </a:rPr>
            </a:br>
            <a:r>
              <a:rPr lang="ru-RU" sz="1600" dirty="0">
                <a:latin typeface="Times New Roman"/>
                <a:ea typeface="Times New Roman"/>
                <a:cs typeface="Calibri"/>
              </a:rPr>
              <a:t>Я горжусь своим прапрадедушкой, это был человек с большой буквы</a:t>
            </a:r>
            <a:r>
              <a:rPr lang="ru-RU" sz="1600" dirty="0" smtClean="0">
                <a:latin typeface="Times New Roman"/>
                <a:ea typeface="Times New Roman"/>
                <a:cs typeface="Calibri"/>
              </a:rPr>
              <a:t>!</a:t>
            </a:r>
            <a:br>
              <a:rPr lang="ru-RU" sz="1600" dirty="0" smtClean="0">
                <a:latin typeface="Times New Roman"/>
                <a:ea typeface="Times New Roman"/>
                <a:cs typeface="Calibri"/>
              </a:rPr>
            </a:br>
            <a:r>
              <a:rPr lang="ru-RU" sz="1600" dirty="0">
                <a:latin typeface="Times New Roman"/>
                <a:ea typeface="Times New Roman"/>
                <a:cs typeface="Calibri"/>
              </a:rPr>
              <a:t> </a:t>
            </a:r>
            <a:r>
              <a:rPr lang="ru-RU" sz="1600" dirty="0" smtClean="0">
                <a:latin typeface="Times New Roman"/>
                <a:ea typeface="Times New Roman"/>
                <a:cs typeface="Calibri"/>
              </a:rPr>
              <a:t>             </a:t>
            </a:r>
            <a:r>
              <a:rPr lang="ru-RU" sz="1600" dirty="0" err="1" smtClean="0">
                <a:latin typeface="Times New Roman"/>
                <a:ea typeface="Times New Roman"/>
                <a:cs typeface="Calibri"/>
              </a:rPr>
              <a:t>Бурлова</a:t>
            </a:r>
            <a:r>
              <a:rPr lang="ru-RU" sz="1600" dirty="0" smtClean="0">
                <a:latin typeface="Times New Roman"/>
                <a:ea typeface="Times New Roman"/>
                <a:cs typeface="Calibri"/>
              </a:rPr>
              <a:t> Дана</a:t>
            </a:r>
            <a:r>
              <a:rPr lang="ru-RU" sz="1600" dirty="0">
                <a:ea typeface="Calibri"/>
                <a:cs typeface="Calibri"/>
              </a:rPr>
              <a:t/>
            </a:r>
            <a:br>
              <a:rPr lang="ru-RU" sz="1600" dirty="0">
                <a:ea typeface="Calibri"/>
                <a:cs typeface="Calibri"/>
              </a:rPr>
            </a:br>
            <a:endParaRPr lang="ru-RU" sz="1600" dirty="0"/>
          </a:p>
        </p:txBody>
      </p:sp>
      <p:pic>
        <p:nvPicPr>
          <p:cNvPr id="4" name="image1.png" descr="C:\Users\Макаркина\Downloads\001.jpg"/>
          <p:cNvPicPr>
            <a:picLocks noGrp="1"/>
          </p:cNvPicPr>
          <p:nvPr>
            <p:ph idx="1"/>
          </p:nvPr>
        </p:nvPicPr>
        <p:blipFill>
          <a:blip r:embed="rId2"/>
          <a:srcRect l="26987" r="35390" b="61964"/>
          <a:stretch>
            <a:fillRect/>
          </a:stretch>
        </p:blipFill>
        <p:spPr>
          <a:xfrm>
            <a:off x="251522" y="908720"/>
            <a:ext cx="3387495" cy="4968552"/>
          </a:xfrm>
          <a:prstGeom prst="rect">
            <a:avLst/>
          </a:prstGeom>
          <a:ln/>
        </p:spPr>
      </p:pic>
    </p:spTree>
    <p:extLst>
      <p:ext uri="{BB962C8B-B14F-4D97-AF65-F5344CB8AC3E}">
        <p14:creationId xmlns:p14="http://schemas.microsoft.com/office/powerpoint/2010/main" val="30383226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457200" y="332716"/>
            <a:ext cx="8229600" cy="5793507"/>
          </a:xfrm>
        </p:spPr>
        <p:txBody>
          <a:bodyPr>
            <a:normAutofit fontScale="70000" lnSpcReduction="20000"/>
          </a:bodyPr>
          <a:lstStyle/>
          <a:p>
            <a:r>
              <a:rPr lang="ru-RU" dirty="0" smtClean="0"/>
              <a:t>   Подвиги </a:t>
            </a:r>
            <a:r>
              <a:rPr lang="ru-RU" dirty="0"/>
              <a:t>родного брат моей </a:t>
            </a:r>
            <a:r>
              <a:rPr lang="ru-RU" dirty="0" err="1"/>
              <a:t>прабабушки.Ганин</a:t>
            </a:r>
            <a:r>
              <a:rPr lang="ru-RU" dirty="0"/>
              <a:t> Дмитрий Федотович, родной брат моей прабабушки, родился в 1914 году, в деревне </a:t>
            </a:r>
            <a:r>
              <a:rPr lang="ru-RU" dirty="0" err="1"/>
              <a:t>Самариха</a:t>
            </a:r>
            <a:r>
              <a:rPr lang="ru-RU" dirty="0"/>
              <a:t> Пензенской области. Во время Великой Отечественной войны призван на фронт , воевал в артиллеристском полку командиром орудия, в звании гвардии сержанта. 26 сентября 1942 г. в боях под Ерзовкой  (сейчас Волгоградская область) его орудие разрушило два блиндажа противника. 28 января 1943 г. под  Сталинградом он уничтожил автомашину с пехотой. 2 сентября 1943 г. подразделение Ганина Д.Ф. было атаковано восьмью танками «Тигр», Ганин Д.Ф. выкатил своё орудие на открытую огневую площадку и со второго снаряда подбил головной танк противника, который сгорел, несмотря на сильный огонь артиллерии и танков Ганин Д.Ф. продолжал вести огонь уничтожая огневые точки противника мешавшие нашей пехоте. За совершенные Подвиги брат моей бабушки, Ганин Д.Ф. награждён двумя медалями  «За Отвагу». Ганин Д.Ф. прошёл Сталинград, Украину, Молдавию, Венгрию, Словению. 8 мая 1945, за день до Великой Победы, был убит в боях под </a:t>
            </a:r>
            <a:r>
              <a:rPr lang="ru-RU" dirty="0" smtClean="0"/>
              <a:t>Австрией.                  Падучих Таня</a:t>
            </a:r>
            <a:endParaRPr lang="ru-RU" dirty="0"/>
          </a:p>
        </p:txBody>
      </p:sp>
    </p:spTree>
    <p:extLst>
      <p:ext uri="{BB962C8B-B14F-4D97-AF65-F5344CB8AC3E}">
        <p14:creationId xmlns:p14="http://schemas.microsoft.com/office/powerpoint/2010/main" val="82064803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3995937" y="908728"/>
            <a:ext cx="4690864" cy="5217443"/>
          </a:xfrm>
        </p:spPr>
        <p:txBody>
          <a:bodyPr>
            <a:normAutofit fontScale="70000" lnSpcReduction="20000"/>
          </a:bodyPr>
          <a:lstStyle/>
          <a:p>
            <a:r>
              <a:rPr lang="ru-RU" dirty="0"/>
              <a:t> </a:t>
            </a:r>
            <a:r>
              <a:rPr lang="ru-RU" dirty="0" smtClean="0"/>
              <a:t>Ещё </a:t>
            </a:r>
            <a:r>
              <a:rPr lang="ru-RU" dirty="0"/>
              <a:t>информация про нашего </a:t>
            </a:r>
            <a:r>
              <a:rPr lang="ru-RU" dirty="0" smtClean="0"/>
              <a:t>родственника </a:t>
            </a:r>
            <a:r>
              <a:rPr lang="ru-RU" dirty="0"/>
              <a:t>, к сожалению немного: Кузнецов Петр Тимофеевич. Родился и жил г. </a:t>
            </a:r>
            <a:r>
              <a:rPr lang="ru-RU" dirty="0" smtClean="0"/>
              <a:t>Ленинграде. Во </a:t>
            </a:r>
            <a:r>
              <a:rPr lang="ru-RU" dirty="0"/>
              <a:t>время Великой Отечественной войны, был военным водителем, во время Всей блокады Ленинграда по «Дороге жизни», через Ладожское озеро, доставлял продукты в осаждённый город. Его жена и дочь погибли в блокадном Ленинграде от голода. Сам он прожил больше 70 лет, умер в 1987 г. </a:t>
            </a:r>
            <a:endParaRPr lang="ru-RU" dirty="0" smtClean="0"/>
          </a:p>
          <a:p>
            <a:pPr marL="0" indent="0">
              <a:buNone/>
            </a:pPr>
            <a:r>
              <a:rPr lang="ru-RU" dirty="0"/>
              <a:t> </a:t>
            </a:r>
            <a:r>
              <a:rPr lang="ru-RU" dirty="0" smtClean="0"/>
              <a:t>                 Падучих Таня</a:t>
            </a:r>
            <a:endParaRPr lang="ru-RU"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552" y="1157401"/>
            <a:ext cx="4608512" cy="4431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16455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12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95537" y="548740"/>
            <a:ext cx="7193772" cy="5577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3553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 xmlns:a16="http://schemas.microsoft.com/office/drawing/2014/main" id="{5BDC64E0-59A2-45D4-B9D1-6B185D48ED96}"/>
              </a:ext>
            </a:extLst>
          </p:cNvPr>
          <p:cNvSpPr>
            <a:spLocks noGrp="1"/>
          </p:cNvSpPr>
          <p:nvPr>
            <p:ph type="title"/>
          </p:nvPr>
        </p:nvSpPr>
        <p:spPr/>
        <p:txBody>
          <a:bodyPr/>
          <a:lstStyle/>
          <a:p>
            <a:endParaRPr lang="ru-RU" dirty="0"/>
          </a:p>
        </p:txBody>
      </p:sp>
      <p:pic>
        <p:nvPicPr>
          <p:cNvPr id="8" name="Рисунок 7">
            <a:extLst>
              <a:ext uri="{FF2B5EF4-FFF2-40B4-BE49-F238E27FC236}">
                <a16:creationId xmlns="" xmlns:a16="http://schemas.microsoft.com/office/drawing/2014/main" id="{5BDE7B21-D1F5-48A3-9B70-01E91C54C4D0}"/>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508" r="2508"/>
          <a:stretch>
            <a:fillRect/>
          </a:stretch>
        </p:blipFill>
        <p:spPr>
          <a:xfrm>
            <a:off x="0" y="55"/>
            <a:ext cx="9144000" cy="6769099"/>
          </a:xfrm>
        </p:spPr>
      </p:pic>
      <p:sp>
        <p:nvSpPr>
          <p:cNvPr id="6" name="Текст 5">
            <a:extLst>
              <a:ext uri="{FF2B5EF4-FFF2-40B4-BE49-F238E27FC236}">
                <a16:creationId xmlns="" xmlns:a16="http://schemas.microsoft.com/office/drawing/2014/main" id="{F5448FBC-14D5-4FBD-BD0A-58180B48062C}"/>
              </a:ext>
            </a:extLst>
          </p:cNvPr>
          <p:cNvSpPr>
            <a:spLocks noGrp="1"/>
          </p:cNvSpPr>
          <p:nvPr>
            <p:ph type="body" sz="half" idx="2"/>
          </p:nvPr>
        </p:nvSpPr>
        <p:spPr>
          <a:xfrm>
            <a:off x="629841" y="2057400"/>
            <a:ext cx="7884318" cy="3811588"/>
          </a:xfrm>
        </p:spPr>
        <p:txBody>
          <a:bodyPr>
            <a:normAutofit fontScale="77500" lnSpcReduction="20000"/>
          </a:bodyPr>
          <a:lstStyle/>
          <a:p>
            <a:r>
              <a:rPr lang="ru-RU" sz="3600" dirty="0"/>
              <a:t>Уходили на войну и  мои родные . Я всё это знаю из</a:t>
            </a:r>
          </a:p>
          <a:p>
            <a:r>
              <a:rPr lang="ru-RU" sz="3600" dirty="0"/>
              <a:t> рассказов моей бабушки .</a:t>
            </a:r>
          </a:p>
          <a:p>
            <a:r>
              <a:rPr lang="ru-RU" sz="3600" dirty="0"/>
              <a:t> Мой прапрадед Сергей Фёдорович</a:t>
            </a:r>
          </a:p>
          <a:p>
            <a:r>
              <a:rPr lang="ru-RU" sz="3600" dirty="0"/>
              <a:t> ушел на войну с фашистами , и был убит в бою  под</a:t>
            </a:r>
          </a:p>
          <a:p>
            <a:r>
              <a:rPr lang="ru-RU" sz="3600" dirty="0"/>
              <a:t> городом Псковом . Он похоронен в братской</a:t>
            </a:r>
          </a:p>
          <a:p>
            <a:r>
              <a:rPr lang="ru-RU" sz="3600" dirty="0"/>
              <a:t> могиле  в селе Воронцово  под городом</a:t>
            </a:r>
          </a:p>
          <a:p>
            <a:r>
              <a:rPr lang="ru-RU" sz="3600" dirty="0"/>
              <a:t> Островом.</a:t>
            </a:r>
          </a:p>
        </p:txBody>
      </p:sp>
    </p:spTree>
    <p:extLst>
      <p:ext uri="{BB962C8B-B14F-4D97-AF65-F5344CB8AC3E}">
        <p14:creationId xmlns:p14="http://schemas.microsoft.com/office/powerpoint/2010/main" val="133751874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717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0" y="548680"/>
            <a:ext cx="8964487" cy="6048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106426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466730"/>
          </a:xfrm>
        </p:spPr>
        <p:txBody>
          <a:bodyPr>
            <a:normAutofit/>
          </a:bodyPr>
          <a:lstStyle/>
          <a:p>
            <a:r>
              <a:rPr lang="ru-RU" sz="1600" dirty="0" smtClean="0"/>
              <a:t/>
            </a:r>
            <a:br>
              <a:rPr lang="ru-RU" sz="1600" dirty="0" smtClean="0"/>
            </a:br>
            <a:r>
              <a:rPr lang="ru-RU" sz="1600" dirty="0"/>
              <a:t/>
            </a:r>
            <a:br>
              <a:rPr lang="ru-RU" sz="1600" dirty="0"/>
            </a:br>
            <a:r>
              <a:rPr lang="ru-RU" sz="1600" dirty="0" smtClean="0"/>
              <a:t/>
            </a:r>
            <a:br>
              <a:rPr lang="ru-RU" sz="1600" dirty="0" smtClean="0"/>
            </a:br>
            <a:r>
              <a:rPr lang="ru-RU" sz="1600" dirty="0"/>
              <a:t/>
            </a:r>
            <a:br>
              <a:rPr lang="ru-RU" sz="1600" dirty="0"/>
            </a:br>
            <a:r>
              <a:rPr lang="ru-RU" sz="1600" dirty="0" smtClean="0"/>
              <a:t/>
            </a:r>
            <a:br>
              <a:rPr lang="ru-RU" sz="1600" dirty="0" smtClean="0"/>
            </a:br>
            <a:r>
              <a:rPr lang="ru-RU" sz="1600" dirty="0"/>
              <a:t/>
            </a:r>
            <a:br>
              <a:rPr lang="ru-RU" sz="1600" dirty="0"/>
            </a:br>
            <a:r>
              <a:rPr lang="ru-RU" sz="1600" dirty="0" smtClean="0"/>
              <a:t/>
            </a:r>
            <a:br>
              <a:rPr lang="ru-RU" sz="1600" dirty="0" smtClean="0"/>
            </a:br>
            <a:r>
              <a:rPr lang="ru-RU" sz="1600" dirty="0"/>
              <a:t/>
            </a:r>
            <a:br>
              <a:rPr lang="ru-RU" sz="1600" dirty="0"/>
            </a:br>
            <a:r>
              <a:rPr lang="ru-RU" sz="1600" dirty="0" smtClean="0"/>
              <a:t/>
            </a:r>
            <a:br>
              <a:rPr lang="ru-RU" sz="1600" dirty="0" smtClean="0"/>
            </a:br>
            <a:r>
              <a:rPr lang="ru-RU" sz="1600" dirty="0"/>
              <a:t/>
            </a:r>
            <a:br>
              <a:rPr lang="ru-RU" sz="1600" dirty="0"/>
            </a:br>
            <a:r>
              <a:rPr lang="ru-RU" sz="1600" dirty="0" smtClean="0"/>
              <a:t/>
            </a:r>
            <a:br>
              <a:rPr lang="ru-RU" sz="1600" dirty="0" smtClean="0"/>
            </a:br>
            <a:r>
              <a:rPr lang="ru-RU" sz="1600" dirty="0"/>
              <a:t/>
            </a:r>
            <a:br>
              <a:rPr lang="ru-RU" sz="1600" dirty="0"/>
            </a:br>
            <a:r>
              <a:rPr lang="ru-RU" sz="1600" dirty="0" smtClean="0"/>
              <a:t/>
            </a:r>
            <a:br>
              <a:rPr lang="ru-RU" sz="1600" dirty="0" smtClean="0"/>
            </a:br>
            <a:r>
              <a:rPr lang="ru-RU" sz="1600" dirty="0"/>
              <a:t/>
            </a:r>
            <a:br>
              <a:rPr lang="ru-RU" sz="1600" dirty="0"/>
            </a:br>
            <a:r>
              <a:rPr lang="ru-RU" sz="1600" dirty="0" smtClean="0"/>
              <a:t/>
            </a:r>
            <a:br>
              <a:rPr lang="ru-RU" sz="1600" dirty="0" smtClean="0"/>
            </a:br>
            <a:r>
              <a:rPr lang="ru-RU" sz="1600" dirty="0"/>
              <a:t/>
            </a:r>
            <a:br>
              <a:rPr lang="ru-RU" sz="1600" dirty="0"/>
            </a:br>
            <a:r>
              <a:rPr lang="ru-RU" sz="1600" dirty="0" smtClean="0"/>
              <a:t/>
            </a:r>
            <a:br>
              <a:rPr lang="ru-RU" sz="1600" dirty="0" smtClean="0"/>
            </a:br>
            <a:r>
              <a:rPr lang="ru-RU" sz="1600" dirty="0"/>
              <a:t/>
            </a:r>
            <a:br>
              <a:rPr lang="ru-RU" sz="1600" dirty="0"/>
            </a:br>
            <a:r>
              <a:rPr lang="ru-RU" sz="1600" dirty="0" smtClean="0"/>
              <a:t/>
            </a:r>
            <a:br>
              <a:rPr lang="ru-RU" sz="1600" dirty="0" smtClean="0"/>
            </a:br>
            <a:r>
              <a:rPr lang="ru-RU" sz="1600" dirty="0"/>
              <a:t/>
            </a:r>
            <a:br>
              <a:rPr lang="ru-RU" sz="1600" dirty="0"/>
            </a:br>
            <a:r>
              <a:rPr lang="ru-RU" sz="1600" dirty="0" smtClean="0"/>
              <a:t/>
            </a:r>
            <a:br>
              <a:rPr lang="ru-RU" sz="1600" dirty="0" smtClean="0"/>
            </a:br>
            <a:r>
              <a:rPr lang="ru-RU" sz="1600" dirty="0"/>
              <a:t/>
            </a:r>
            <a:br>
              <a:rPr lang="ru-RU" sz="1600" dirty="0"/>
            </a:br>
            <a:r>
              <a:rPr lang="ru-RU" sz="1600" dirty="0" smtClean="0"/>
              <a:t/>
            </a:r>
            <a:br>
              <a:rPr lang="ru-RU" sz="1600" dirty="0" smtClean="0"/>
            </a:br>
            <a:r>
              <a:rPr lang="ru-RU" sz="1600" dirty="0"/>
              <a:t/>
            </a:r>
            <a:br>
              <a:rPr lang="ru-RU" sz="1600" dirty="0"/>
            </a:br>
            <a:r>
              <a:rPr lang="ru-RU" sz="1600" dirty="0" smtClean="0"/>
              <a:t>Николаева Ангелина</a:t>
            </a:r>
            <a:endParaRPr lang="ru-RU" sz="1600" dirty="0"/>
          </a:p>
        </p:txBody>
      </p:sp>
      <p:pic>
        <p:nvPicPr>
          <p:cNvPr id="8195" name="Picture 3" descr="d:\Users\Diana\Desktop\20210228_112723.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476672"/>
            <a:ext cx="6984776" cy="5832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971174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aphicFrame>
        <p:nvGraphicFramePr>
          <p:cNvPr id="4" name="Объект 3"/>
          <p:cNvGraphicFramePr>
            <a:graphicFrameLocks noGrp="1"/>
          </p:cNvGraphicFramePr>
          <p:nvPr>
            <p:ph idx="1"/>
            <p:extLst>
              <p:ext uri="{D42A27DB-BD31-4B8C-83A1-F6EECF244321}">
                <p14:modId xmlns:p14="http://schemas.microsoft.com/office/powerpoint/2010/main" val="2190406944"/>
              </p:ext>
            </p:extLst>
          </p:nvPr>
        </p:nvGraphicFramePr>
        <p:xfrm>
          <a:off x="3851920" y="764704"/>
          <a:ext cx="4842734" cy="4572000"/>
        </p:xfrm>
        <a:graphic>
          <a:graphicData uri="http://schemas.openxmlformats.org/drawingml/2006/table">
            <a:tbl>
              <a:tblPr firstRow="1" firstCol="1" bandRow="1"/>
              <a:tblGrid>
                <a:gridCol w="2998978"/>
                <a:gridCol w="1843756"/>
              </a:tblGrid>
              <a:tr h="3797454">
                <a:tc>
                  <a:txBody>
                    <a:bodyPr/>
                    <a:lstStyle/>
                    <a:p>
                      <a:pPr algn="ctr">
                        <a:lnSpc>
                          <a:spcPct val="150000"/>
                        </a:lnSpc>
                        <a:spcAft>
                          <a:spcPts val="0"/>
                        </a:spcAft>
                      </a:pPr>
                      <a:r>
                        <a:rPr lang="ru-RU" sz="2800" b="1" i="1" dirty="0">
                          <a:solidFill>
                            <a:srgbClr val="333333"/>
                          </a:solidFill>
                          <a:effectLst/>
                          <a:latin typeface="Times New Roman"/>
                          <a:ea typeface="Calibri"/>
                          <a:cs typeface="Times New Roman"/>
                        </a:rPr>
                        <a:t>Алексей Иванович</a:t>
                      </a:r>
                      <a:endParaRPr lang="ru-RU" sz="2800" dirty="0">
                        <a:effectLst/>
                        <a:latin typeface="Calibri"/>
                        <a:ea typeface="Calibri"/>
                        <a:cs typeface="Times New Roman"/>
                      </a:endParaRPr>
                    </a:p>
                    <a:p>
                      <a:pPr algn="ctr">
                        <a:lnSpc>
                          <a:spcPct val="150000"/>
                        </a:lnSpc>
                        <a:spcAft>
                          <a:spcPts val="0"/>
                        </a:spcAft>
                      </a:pPr>
                      <a:r>
                        <a:rPr lang="ru-RU" sz="2800" b="1" i="1" dirty="0">
                          <a:solidFill>
                            <a:srgbClr val="333333"/>
                          </a:solidFill>
                          <a:effectLst/>
                          <a:latin typeface="Times New Roman"/>
                          <a:ea typeface="Calibri"/>
                          <a:cs typeface="Times New Roman"/>
                        </a:rPr>
                        <a:t>Соколов</a:t>
                      </a:r>
                      <a:endParaRPr lang="ru-RU" sz="2800" dirty="0">
                        <a:effectLst/>
                        <a:latin typeface="Calibri"/>
                        <a:ea typeface="Calibri"/>
                        <a:cs typeface="Times New Roman"/>
                      </a:endParaRPr>
                    </a:p>
                    <a:p>
                      <a:pPr algn="ctr">
                        <a:lnSpc>
                          <a:spcPct val="150000"/>
                        </a:lnSpc>
                        <a:spcAft>
                          <a:spcPts val="0"/>
                        </a:spcAft>
                      </a:pPr>
                      <a:r>
                        <a:rPr lang="ru-RU" sz="2000" dirty="0">
                          <a:effectLst/>
                          <a:latin typeface="Times New Roman"/>
                          <a:ea typeface="Calibri"/>
                          <a:cs typeface="Times New Roman"/>
                        </a:rPr>
                        <a:t>(1918—1943)</a:t>
                      </a:r>
                      <a:endParaRPr lang="ru-RU" sz="2000" dirty="0">
                        <a:effectLst/>
                        <a:latin typeface="Calibri"/>
                        <a:ea typeface="Calibri"/>
                        <a:cs typeface="Times New Roman"/>
                      </a:endParaRPr>
                    </a:p>
                    <a:p>
                      <a:pPr algn="ctr">
                        <a:lnSpc>
                          <a:spcPct val="150000"/>
                        </a:lnSpc>
                        <a:spcAft>
                          <a:spcPts val="0"/>
                        </a:spcAft>
                      </a:pPr>
                      <a:r>
                        <a:rPr lang="ru-RU" sz="2000" u="none" strike="noStrike" dirty="0">
                          <a:solidFill>
                            <a:srgbClr val="0000FF"/>
                          </a:solidFill>
                          <a:effectLst/>
                          <a:latin typeface="Times New Roman"/>
                          <a:ea typeface="Calibri"/>
                          <a:cs typeface="Times New Roman"/>
                          <a:hlinkClick r:id="rId2" tooltip="СССР"/>
                        </a:rPr>
                        <a:t>советский</a:t>
                      </a:r>
                      <a:r>
                        <a:rPr lang="ru-RU" sz="2000" dirty="0">
                          <a:effectLst/>
                          <a:latin typeface="Times New Roman"/>
                          <a:ea typeface="Calibri"/>
                          <a:cs typeface="Times New Roman"/>
                        </a:rPr>
                        <a:t> </a:t>
                      </a:r>
                      <a:r>
                        <a:rPr lang="ru-RU" sz="2000" u="none" strike="noStrike" dirty="0" smtClean="0">
                          <a:solidFill>
                            <a:srgbClr val="0000FF"/>
                          </a:solidFill>
                          <a:effectLst/>
                          <a:latin typeface="Times New Roman"/>
                          <a:ea typeface="Calibri"/>
                          <a:cs typeface="Times New Roman"/>
                          <a:hlinkClick r:id="rId3" tooltip="Танкист"/>
                        </a:rPr>
                        <a:t>танкист</a:t>
                      </a:r>
                      <a:endParaRPr lang="ru-RU" sz="2000" dirty="0">
                        <a:effectLst/>
                        <a:latin typeface="Calibri"/>
                        <a:ea typeface="Calibri"/>
                        <a:cs typeface="Times New Roman"/>
                      </a:endParaRPr>
                    </a:p>
                    <a:p>
                      <a:pPr algn="ctr">
                        <a:lnSpc>
                          <a:spcPct val="150000"/>
                        </a:lnSpc>
                        <a:spcAft>
                          <a:spcPts val="0"/>
                        </a:spcAft>
                      </a:pPr>
                      <a:r>
                        <a:rPr lang="ru-RU" sz="2000" dirty="0">
                          <a:effectLst/>
                          <a:latin typeface="Times New Roman"/>
                          <a:ea typeface="Calibri"/>
                          <a:cs typeface="Times New Roman"/>
                        </a:rPr>
                        <a:t> </a:t>
                      </a:r>
                      <a:r>
                        <a:rPr lang="ru-RU" sz="2800" u="none" strike="noStrike" dirty="0">
                          <a:solidFill>
                            <a:srgbClr val="0000FF"/>
                          </a:solidFill>
                          <a:effectLst/>
                          <a:latin typeface="Times New Roman"/>
                          <a:ea typeface="Calibri"/>
                          <a:cs typeface="Times New Roman"/>
                          <a:hlinkClick r:id="rId4" tooltip="Герой Советского Союза"/>
                        </a:rPr>
                        <a:t>Герой Советского Союза</a:t>
                      </a:r>
                      <a:r>
                        <a:rPr lang="ru-RU" sz="2800" dirty="0">
                          <a:effectLst/>
                          <a:latin typeface="Times New Roman"/>
                          <a:ea typeface="Calibri"/>
                          <a:cs typeface="Times New Roman"/>
                        </a:rPr>
                        <a:t> </a:t>
                      </a:r>
                      <a:endParaRPr lang="ru-RU" sz="2800" dirty="0">
                        <a:effectLst/>
                        <a:latin typeface="Calibri"/>
                        <a:ea typeface="Calibri"/>
                        <a:cs typeface="Times New Roman"/>
                      </a:endParaRPr>
                    </a:p>
                    <a:p>
                      <a:pPr algn="ctr">
                        <a:lnSpc>
                          <a:spcPct val="150000"/>
                        </a:lnSpc>
                        <a:spcAft>
                          <a:spcPts val="0"/>
                        </a:spcAft>
                      </a:pPr>
                      <a:r>
                        <a:rPr lang="ru-RU" sz="2000" dirty="0">
                          <a:effectLst/>
                          <a:latin typeface="Times New Roman"/>
                          <a:ea typeface="Calibri"/>
                          <a:cs typeface="Times New Roman"/>
                        </a:rPr>
                        <a:t>(1944, посмертно).</a:t>
                      </a:r>
                      <a:endParaRPr lang="ru-RU" sz="2000" dirty="0">
                        <a:effectLst/>
                        <a:latin typeface="Calibri"/>
                        <a:ea typeface="Calibri"/>
                        <a:cs typeface="Times New Roman"/>
                      </a:endParaRPr>
                    </a:p>
                  </a:txBody>
                  <a:tcPr marL="68580" marR="68580" marT="0" marB="0">
                    <a:lnL>
                      <a:noFill/>
                    </a:lnL>
                    <a:lnR>
                      <a:noFill/>
                    </a:lnR>
                    <a:lnT>
                      <a:noFill/>
                    </a:lnT>
                    <a:lnB>
                      <a:noFill/>
                    </a:lnB>
                  </a:tcPr>
                </a:tc>
                <a:tc>
                  <a:txBody>
                    <a:bodyPr/>
                    <a:lstStyle/>
                    <a:p>
                      <a:pPr algn="ctr">
                        <a:lnSpc>
                          <a:spcPct val="150000"/>
                        </a:lnSpc>
                        <a:spcAft>
                          <a:spcPts val="0"/>
                        </a:spcAft>
                      </a:pPr>
                      <a:endParaRPr lang="ru-RU" sz="1400" dirty="0">
                        <a:effectLst/>
                        <a:latin typeface="Times New Roman"/>
                        <a:ea typeface="Calibri"/>
                        <a:cs typeface="Times New Roman"/>
                      </a:endParaRPr>
                    </a:p>
                  </a:txBody>
                  <a:tcPr marL="68580" marR="68580" marT="0" marB="0">
                    <a:lnL>
                      <a:noFill/>
                    </a:lnL>
                    <a:lnR>
                      <a:noFill/>
                    </a:lnR>
                    <a:lnT>
                      <a:noFill/>
                    </a:lnT>
                    <a:lnB>
                      <a:noFill/>
                    </a:lnB>
                  </a:tcPr>
                </a:tc>
              </a:tr>
            </a:tbl>
          </a:graphicData>
        </a:graphic>
      </p:graphicFrame>
      <p:pic>
        <p:nvPicPr>
          <p:cNvPr id="1025" name="Рисунок 1" descr="Соколов,_Алексей_Иванович"/>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2" y="2060848"/>
            <a:ext cx="2520280" cy="3386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170584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457200" y="692696"/>
            <a:ext cx="8229600" cy="5433473"/>
          </a:xfrm>
        </p:spPr>
        <p:txBody>
          <a:bodyPr>
            <a:normAutofit fontScale="77500" lnSpcReduction="20000"/>
          </a:bodyPr>
          <a:lstStyle/>
          <a:p>
            <a:pPr indent="0" algn="just">
              <a:lnSpc>
                <a:spcPct val="150000"/>
              </a:lnSpc>
              <a:spcAft>
                <a:spcPts val="800"/>
              </a:spcAft>
              <a:buNone/>
            </a:pPr>
            <a:r>
              <a:rPr lang="ru-RU" dirty="0" smtClean="0">
                <a:latin typeface="Times New Roman"/>
                <a:ea typeface="Calibri"/>
                <a:cs typeface="Times New Roman"/>
              </a:rPr>
              <a:t>   Родился </a:t>
            </a:r>
            <a:r>
              <a:rPr lang="ru-RU" dirty="0">
                <a:latin typeface="Times New Roman"/>
                <a:ea typeface="Calibri"/>
                <a:cs typeface="Times New Roman"/>
              </a:rPr>
              <a:t>в 1918 году в деревне Петровка Оренбургской области в семье крестьянина. Рано лишившись матери, с семи лет пас скот. Окончил 6 классов неполной средней школы. После смерти отца переехал к сестре в Куйбышев, работал учеником токаря. В 1936 году переехал к брату в Сталинград. До призыва на военную службу работал токарем на заводе.</a:t>
            </a:r>
            <a:endParaRPr lang="ru-RU" sz="2400" dirty="0">
              <a:ea typeface="Calibri"/>
              <a:cs typeface="Times New Roman"/>
            </a:endParaRPr>
          </a:p>
          <a:p>
            <a:pPr indent="0" algn="just">
              <a:lnSpc>
                <a:spcPct val="150000"/>
              </a:lnSpc>
              <a:spcAft>
                <a:spcPts val="800"/>
              </a:spcAft>
              <a:buNone/>
            </a:pPr>
            <a:r>
              <a:rPr lang="ru-RU" dirty="0" smtClean="0">
                <a:latin typeface="Times New Roman"/>
                <a:ea typeface="Calibri"/>
                <a:cs typeface="Times New Roman"/>
              </a:rPr>
              <a:t>    С </a:t>
            </a:r>
            <a:r>
              <a:rPr lang="ru-RU" dirty="0">
                <a:latin typeface="Times New Roman"/>
                <a:ea typeface="Calibri"/>
                <a:cs typeface="Times New Roman"/>
              </a:rPr>
              <a:t>началом Великой Отечественной войны был призван в армию. Участвовал в оборонительных боях под Тулой, защищал Сталинград. Был трижды ранен. </a:t>
            </a:r>
            <a:endParaRPr lang="ru-RU" sz="2400" dirty="0">
              <a:ea typeface="Calibri"/>
              <a:cs typeface="Times New Roman"/>
            </a:endParaRPr>
          </a:p>
          <a:p>
            <a:endParaRPr lang="ru-RU" dirty="0"/>
          </a:p>
        </p:txBody>
      </p:sp>
    </p:spTree>
    <p:extLst>
      <p:ext uri="{BB962C8B-B14F-4D97-AF65-F5344CB8AC3E}">
        <p14:creationId xmlns:p14="http://schemas.microsoft.com/office/powerpoint/2010/main" val="1730920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457200" y="332656"/>
            <a:ext cx="8229600" cy="5793513"/>
          </a:xfrm>
        </p:spPr>
        <p:txBody>
          <a:bodyPr>
            <a:normAutofit fontScale="92500"/>
          </a:bodyPr>
          <a:lstStyle/>
          <a:p>
            <a:pPr marL="0" indent="0">
              <a:buNone/>
            </a:pPr>
            <a:r>
              <a:rPr lang="ru-RU" dirty="0" smtClean="0">
                <a:latin typeface="Times New Roman"/>
                <a:ea typeface="Calibri"/>
              </a:rPr>
              <a:t>     17 </a:t>
            </a:r>
            <a:r>
              <a:rPr lang="ru-RU" dirty="0">
                <a:latin typeface="Times New Roman"/>
                <a:ea typeface="Calibri"/>
              </a:rPr>
              <a:t>декабря 1943 года танковый батальон, в котором служил старший сержант Соколов, получил боевую задачу овладеть высотой у деревни </a:t>
            </a:r>
            <a:r>
              <a:rPr lang="ru-RU" dirty="0" err="1">
                <a:latin typeface="Times New Roman"/>
                <a:ea typeface="Calibri"/>
              </a:rPr>
              <a:t>Демешково</a:t>
            </a:r>
            <a:r>
              <a:rPr lang="ru-RU" dirty="0">
                <a:latin typeface="Times New Roman"/>
                <a:ea typeface="Calibri"/>
              </a:rPr>
              <a:t> </a:t>
            </a:r>
            <a:r>
              <a:rPr lang="ru-RU" dirty="0" err="1">
                <a:latin typeface="Times New Roman"/>
                <a:ea typeface="Calibri"/>
              </a:rPr>
              <a:t>Невельского</a:t>
            </a:r>
            <a:r>
              <a:rPr lang="ru-RU" dirty="0">
                <a:latin typeface="Times New Roman"/>
                <a:ea typeface="Calibri"/>
              </a:rPr>
              <a:t> района Псковской области. Боевые машины двинулись в атаку, но попали под сильный заградительный огонь противника. Лишь одному танку удалось прорваться поближе к укреплению врага, но он застрял в болотной трясине. После боя с атаковавшей неподвижный танк немецкой пехотой, в танке остался один стрелок-радист Виктор </a:t>
            </a:r>
            <a:r>
              <a:rPr lang="ru-RU" dirty="0" smtClean="0">
                <a:latin typeface="Times New Roman"/>
                <a:ea typeface="Calibri"/>
              </a:rPr>
              <a:t>Чернышенко.</a:t>
            </a:r>
            <a:endParaRPr lang="ru-RU" dirty="0"/>
          </a:p>
        </p:txBody>
      </p:sp>
    </p:spTree>
    <p:extLst>
      <p:ext uri="{BB962C8B-B14F-4D97-AF65-F5344CB8AC3E}">
        <p14:creationId xmlns:p14="http://schemas.microsoft.com/office/powerpoint/2010/main" val="23658122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457200" y="764704"/>
            <a:ext cx="8229600" cy="5361465"/>
          </a:xfrm>
        </p:spPr>
        <p:txBody>
          <a:bodyPr>
            <a:normAutofit fontScale="70000" lnSpcReduction="20000"/>
          </a:bodyPr>
          <a:lstStyle/>
          <a:p>
            <a:pPr indent="0" algn="just">
              <a:lnSpc>
                <a:spcPct val="150000"/>
              </a:lnSpc>
              <a:spcAft>
                <a:spcPts val="800"/>
              </a:spcAft>
              <a:buNone/>
            </a:pPr>
            <a:r>
              <a:rPr lang="ru-RU" sz="3400" dirty="0" smtClean="0">
                <a:latin typeface="Times New Roman"/>
                <a:ea typeface="Calibri"/>
                <a:cs typeface="Times New Roman"/>
              </a:rPr>
              <a:t>     Под </a:t>
            </a:r>
            <a:r>
              <a:rPr lang="ru-RU" sz="3400" dirty="0">
                <a:latin typeface="Times New Roman"/>
                <a:ea typeface="Calibri"/>
                <a:cs typeface="Times New Roman"/>
              </a:rPr>
              <a:t>покровом темноты старший сержант Соколов добрался до танка, по пути был ранен, завёл мотор и попытался вытащить танк из трясины, но безуспешно. Два танкиста приняли неравный бой, стреляя по противнику, лишь когда тот подходил близко. Соколов был ранен. Он уже почти не мог двигаться, однако подавал снаряды, помогал Чернышенко вести огонь, пока не кончились боеприпасы. </a:t>
            </a:r>
            <a:endParaRPr lang="ru-RU" sz="3400" dirty="0">
              <a:ea typeface="Calibri"/>
              <a:cs typeface="Times New Roman"/>
            </a:endParaRPr>
          </a:p>
          <a:p>
            <a:pPr indent="0" algn="just">
              <a:lnSpc>
                <a:spcPct val="150000"/>
              </a:lnSpc>
              <a:spcAft>
                <a:spcPts val="800"/>
              </a:spcAft>
              <a:buNone/>
            </a:pPr>
            <a:r>
              <a:rPr lang="ru-RU" sz="3400" dirty="0" smtClean="0">
                <a:latin typeface="Times New Roman"/>
                <a:ea typeface="Calibri"/>
                <a:cs typeface="Times New Roman"/>
              </a:rPr>
              <a:t>                   Умер </a:t>
            </a:r>
            <a:r>
              <a:rPr lang="ru-RU" sz="3400" dirty="0">
                <a:latin typeface="Times New Roman"/>
                <a:ea typeface="Calibri"/>
                <a:cs typeface="Times New Roman"/>
              </a:rPr>
              <a:t>от ран в госпитале</a:t>
            </a:r>
            <a:r>
              <a:rPr lang="ru-RU" sz="3400" dirty="0" smtClean="0">
                <a:latin typeface="Times New Roman"/>
                <a:ea typeface="Calibri"/>
                <a:cs typeface="Times New Roman"/>
              </a:rPr>
              <a:t>.</a:t>
            </a:r>
          </a:p>
          <a:p>
            <a:pPr indent="0" algn="just">
              <a:lnSpc>
                <a:spcPct val="150000"/>
              </a:lnSpc>
              <a:spcAft>
                <a:spcPts val="800"/>
              </a:spcAft>
              <a:buNone/>
            </a:pPr>
            <a:r>
              <a:rPr lang="ru-RU" sz="3400" dirty="0">
                <a:latin typeface="Times New Roman"/>
                <a:ea typeface="Calibri"/>
                <a:cs typeface="Times New Roman"/>
              </a:rPr>
              <a:t> </a:t>
            </a:r>
            <a:r>
              <a:rPr lang="ru-RU" sz="3400" dirty="0" smtClean="0">
                <a:latin typeface="Times New Roman"/>
                <a:ea typeface="Calibri"/>
                <a:cs typeface="Times New Roman"/>
              </a:rPr>
              <a:t>                                                    Терентьева Анна</a:t>
            </a:r>
            <a:endParaRPr lang="ru-RU" sz="3400" dirty="0">
              <a:ea typeface="Calibri"/>
              <a:cs typeface="Times New Roman"/>
            </a:endParaRPr>
          </a:p>
          <a:p>
            <a:endParaRPr lang="ru-RU" dirty="0"/>
          </a:p>
        </p:txBody>
      </p:sp>
    </p:spTree>
    <p:extLst>
      <p:ext uri="{BB962C8B-B14F-4D97-AF65-F5344CB8AC3E}">
        <p14:creationId xmlns:p14="http://schemas.microsoft.com/office/powerpoint/2010/main" val="12409654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642194"/>
          </a:xfrm>
        </p:spPr>
        <p:txBody>
          <a:bodyPr>
            <a:normAutofit fontScale="90000"/>
          </a:bodyPr>
          <a:lstStyle/>
          <a:p>
            <a:pPr>
              <a:lnSpc>
                <a:spcPct val="115000"/>
              </a:lnSpc>
              <a:spcAft>
                <a:spcPts val="1000"/>
              </a:spcAft>
            </a:pPr>
            <a:r>
              <a:rPr lang="ru-RU" b="1" dirty="0">
                <a:latin typeface="Times New Roman"/>
                <a:ea typeface="Calibri"/>
                <a:cs typeface="Times New Roman"/>
              </a:rPr>
              <a:t>Мой прадедушка </a:t>
            </a:r>
            <a:r>
              <a:rPr lang="ru-RU" b="1" dirty="0" err="1">
                <a:latin typeface="Times New Roman"/>
                <a:ea typeface="Calibri"/>
                <a:cs typeface="Times New Roman"/>
              </a:rPr>
              <a:t>Пронюшкин</a:t>
            </a:r>
            <a:r>
              <a:rPr lang="ru-RU" b="1" dirty="0">
                <a:latin typeface="Times New Roman"/>
                <a:ea typeface="Calibri"/>
                <a:cs typeface="Times New Roman"/>
              </a:rPr>
              <a:t> Иван Кириллович. </a:t>
            </a:r>
            <a:r>
              <a:rPr lang="ru-RU" dirty="0">
                <a:latin typeface="Times New Roman"/>
                <a:ea typeface="Calibri"/>
                <a:cs typeface="Times New Roman"/>
              </a:rPr>
              <a:t/>
            </a:r>
            <a:br>
              <a:rPr lang="ru-RU" dirty="0">
                <a:latin typeface="Times New Roman"/>
                <a:ea typeface="Calibri"/>
                <a:cs typeface="Times New Roman"/>
              </a:rPr>
            </a:br>
            <a:endParaRPr lang="ru-RU" dirty="0"/>
          </a:p>
        </p:txBody>
      </p:sp>
      <p:pic>
        <p:nvPicPr>
          <p:cNvPr id="4" name="Объект 3" descr="D:\Загрузка игр\IMG_20200427_144334.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55776" y="1556792"/>
            <a:ext cx="3433156" cy="5178829"/>
          </a:xfrm>
          <a:prstGeom prst="rect">
            <a:avLst/>
          </a:prstGeom>
          <a:noFill/>
          <a:ln>
            <a:noFill/>
          </a:ln>
        </p:spPr>
      </p:pic>
    </p:spTree>
    <p:extLst>
      <p:ext uri="{BB962C8B-B14F-4D97-AF65-F5344CB8AC3E}">
        <p14:creationId xmlns:p14="http://schemas.microsoft.com/office/powerpoint/2010/main" val="15162793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2484784" y="692696"/>
            <a:ext cx="11171584" cy="5433473"/>
          </a:xfrm>
        </p:spPr>
        <p:txBody>
          <a:bodyPr>
            <a:normAutofit/>
          </a:bodyPr>
          <a:lstStyle/>
          <a:p>
            <a:pPr marL="2987675" indent="0" algn="just">
              <a:lnSpc>
                <a:spcPct val="115000"/>
              </a:lnSpc>
              <a:spcAft>
                <a:spcPts val="1000"/>
              </a:spcAft>
              <a:buNone/>
            </a:pPr>
            <a:r>
              <a:rPr lang="ru-RU" dirty="0">
                <a:latin typeface="Times New Roman"/>
                <a:ea typeface="Calibri"/>
                <a:cs typeface="Times New Roman"/>
              </a:rPr>
              <a:t>Я хочу рассказать о своем прадедушке, участнике ВОВ </a:t>
            </a:r>
            <a:r>
              <a:rPr lang="ru-RU" dirty="0" err="1">
                <a:latin typeface="Times New Roman"/>
                <a:ea typeface="Calibri"/>
                <a:cs typeface="Times New Roman"/>
              </a:rPr>
              <a:t>Пронюшкине</a:t>
            </a:r>
            <a:r>
              <a:rPr lang="ru-RU" dirty="0">
                <a:latin typeface="Times New Roman"/>
                <a:ea typeface="Calibri"/>
                <a:cs typeface="Times New Roman"/>
              </a:rPr>
              <a:t> Иване Кирилловиче. Родился он в Тульской области в 1923 году, в семье колхозников. </a:t>
            </a:r>
            <a:r>
              <a:rPr lang="ru-RU" dirty="0" smtClean="0">
                <a:latin typeface="Times New Roman"/>
                <a:ea typeface="Calibri"/>
                <a:cs typeface="Times New Roman"/>
              </a:rPr>
              <a:t>В </a:t>
            </a:r>
            <a:r>
              <a:rPr lang="ru-RU" dirty="0">
                <a:latin typeface="Times New Roman"/>
                <a:ea typeface="Calibri"/>
                <a:cs typeface="Times New Roman"/>
              </a:rPr>
              <a:t>марте 1942 года в возрасте 19 лет был призван в ряды Красной Армии. С 30 декабря 1943 года был направлен на Белорусский фронт в звании сержант, на должность разведчика. </a:t>
            </a:r>
          </a:p>
          <a:p>
            <a:pPr marL="0" indent="0">
              <a:buNone/>
            </a:pPr>
            <a:r>
              <a:rPr lang="en-US" dirty="0" smtClean="0">
                <a:latin typeface="Times New Roman"/>
                <a:ea typeface="Calibri"/>
              </a:rPr>
              <a:t>      </a:t>
            </a:r>
            <a:endParaRPr lang="ru-RU" dirty="0"/>
          </a:p>
        </p:txBody>
      </p:sp>
    </p:spTree>
    <p:extLst>
      <p:ext uri="{BB962C8B-B14F-4D97-AF65-F5344CB8AC3E}">
        <p14:creationId xmlns:p14="http://schemas.microsoft.com/office/powerpoint/2010/main" val="18676615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457200" y="548680"/>
            <a:ext cx="8229600" cy="5577489"/>
          </a:xfrm>
        </p:spPr>
        <p:txBody>
          <a:bodyPr>
            <a:normAutofit/>
          </a:bodyPr>
          <a:lstStyle/>
          <a:p>
            <a:pPr marL="0" lvl="0" indent="0">
              <a:buNone/>
            </a:pPr>
            <a:r>
              <a:rPr lang="en-US" sz="2400" dirty="0" smtClean="0">
                <a:solidFill>
                  <a:prstClr val="black"/>
                </a:solidFill>
                <a:latin typeface="Times New Roman"/>
                <a:ea typeface="Calibri"/>
              </a:rPr>
              <a:t>    </a:t>
            </a:r>
            <a:r>
              <a:rPr lang="ru-RU" sz="2400" dirty="0" smtClean="0">
                <a:solidFill>
                  <a:prstClr val="black"/>
                </a:solidFill>
                <a:latin typeface="Times New Roman"/>
                <a:ea typeface="Calibri"/>
              </a:rPr>
              <a:t>В </a:t>
            </a:r>
            <a:r>
              <a:rPr lang="ru-RU" sz="2400" dirty="0">
                <a:solidFill>
                  <a:prstClr val="black"/>
                </a:solidFill>
                <a:latin typeface="Times New Roman"/>
                <a:ea typeface="Calibri"/>
              </a:rPr>
              <a:t>1944 году, в боях за город Слуцк, под пулеметным и автоматным огнем противника мой прадедушка с группой разведчиков первыми вошли в город. Захватили трех пленных солдат с оружием и документами. Весь период боя за город Слуцк Иван Кириллович вел разведку и давал ценные сведения о противнике: обнаружил три пулеметные точки, дал точные сведения о них. Эти точки после этого были уничтожены нашими войсками</a:t>
            </a:r>
            <a:r>
              <a:rPr lang="ru-RU" sz="2200" dirty="0">
                <a:solidFill>
                  <a:prstClr val="black"/>
                </a:solidFill>
                <a:latin typeface="Times New Roman"/>
                <a:ea typeface="Calibri"/>
              </a:rPr>
              <a:t>. </a:t>
            </a:r>
            <a:endParaRPr lang="en-US" sz="2200" dirty="0" smtClean="0">
              <a:solidFill>
                <a:prstClr val="black"/>
              </a:solidFill>
            </a:endParaRPr>
          </a:p>
          <a:p>
            <a:pPr marL="0" lvl="0" indent="0">
              <a:buNone/>
            </a:pPr>
            <a:r>
              <a:rPr lang="en-US" sz="2200" dirty="0">
                <a:solidFill>
                  <a:prstClr val="black"/>
                </a:solidFill>
                <a:latin typeface="Times New Roman"/>
                <a:ea typeface="Calibri"/>
                <a:cs typeface="Times New Roman"/>
              </a:rPr>
              <a:t> </a:t>
            </a:r>
            <a:r>
              <a:rPr lang="en-US" sz="2200" dirty="0" smtClean="0">
                <a:solidFill>
                  <a:prstClr val="black"/>
                </a:solidFill>
                <a:latin typeface="Times New Roman"/>
                <a:ea typeface="Calibri"/>
                <a:cs typeface="Times New Roman"/>
              </a:rPr>
              <a:t>        </a:t>
            </a:r>
            <a:r>
              <a:rPr lang="ru-RU" sz="2400" dirty="0" smtClean="0">
                <a:latin typeface="Times New Roman"/>
                <a:ea typeface="Calibri"/>
                <a:cs typeface="Times New Roman"/>
              </a:rPr>
              <a:t>В </a:t>
            </a:r>
            <a:r>
              <a:rPr lang="ru-RU" sz="2400" dirty="0">
                <a:latin typeface="Times New Roman"/>
                <a:ea typeface="Calibri"/>
                <a:cs typeface="Times New Roman"/>
              </a:rPr>
              <a:t>боях за город </a:t>
            </a:r>
            <a:r>
              <a:rPr lang="ru-RU" sz="2400" dirty="0" err="1">
                <a:latin typeface="Times New Roman"/>
                <a:ea typeface="Calibri"/>
                <a:cs typeface="Times New Roman"/>
              </a:rPr>
              <a:t>Клецк</a:t>
            </a:r>
            <a:r>
              <a:rPr lang="ru-RU" sz="2400" dirty="0">
                <a:latin typeface="Times New Roman"/>
                <a:ea typeface="Calibri"/>
                <a:cs typeface="Times New Roman"/>
              </a:rPr>
              <a:t> мой </a:t>
            </a:r>
            <a:r>
              <a:rPr lang="ru-RU" sz="2400" dirty="0" err="1" smtClean="0">
                <a:latin typeface="Times New Roman"/>
                <a:ea typeface="Calibri"/>
                <a:cs typeface="Times New Roman"/>
              </a:rPr>
              <a:t>прадедушка,ведя</a:t>
            </a:r>
            <a:r>
              <a:rPr lang="ru-RU" sz="2400" dirty="0" smtClean="0">
                <a:latin typeface="Times New Roman"/>
                <a:ea typeface="Calibri"/>
                <a:cs typeface="Times New Roman"/>
              </a:rPr>
              <a:t> </a:t>
            </a:r>
            <a:r>
              <a:rPr lang="ru-RU" sz="2400" dirty="0">
                <a:latin typeface="Times New Roman"/>
                <a:ea typeface="Calibri"/>
                <a:cs typeface="Times New Roman"/>
              </a:rPr>
              <a:t>разведку, столкнулся с группой автоматчиков противника и из личного оружия убил трех немецких солдат. Под сильным огнем противника разведал и сообщил батареи наших войск месторасположение двух немецких орудий, которые в последствии были разбиты</a:t>
            </a:r>
            <a:r>
              <a:rPr lang="ru-RU" dirty="0">
                <a:latin typeface="Times New Roman"/>
                <a:ea typeface="Calibri"/>
                <a:cs typeface="Times New Roman"/>
              </a:rPr>
              <a:t>.</a:t>
            </a:r>
          </a:p>
          <a:p>
            <a:endParaRPr lang="ru-RU" dirty="0"/>
          </a:p>
        </p:txBody>
      </p:sp>
    </p:spTree>
    <p:extLst>
      <p:ext uri="{BB962C8B-B14F-4D97-AF65-F5344CB8AC3E}">
        <p14:creationId xmlns:p14="http://schemas.microsoft.com/office/powerpoint/2010/main" val="35488708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457200" y="620688"/>
            <a:ext cx="8229600" cy="5505481"/>
          </a:xfrm>
        </p:spPr>
        <p:txBody>
          <a:bodyPr>
            <a:normAutofit fontScale="70000" lnSpcReduction="20000"/>
          </a:bodyPr>
          <a:lstStyle/>
          <a:p>
            <a:pPr marL="0" indent="0" algn="just">
              <a:lnSpc>
                <a:spcPct val="115000"/>
              </a:lnSpc>
              <a:spcAft>
                <a:spcPts val="0"/>
              </a:spcAft>
              <a:buNone/>
            </a:pPr>
            <a:r>
              <a:rPr lang="en-US" dirty="0" smtClean="0">
                <a:latin typeface="Times New Roman"/>
                <a:ea typeface="Calibri"/>
                <a:cs typeface="Times New Roman"/>
              </a:rPr>
              <a:t>   </a:t>
            </a:r>
            <a:r>
              <a:rPr lang="ru-RU" dirty="0" smtClean="0">
                <a:latin typeface="Times New Roman"/>
                <a:ea typeface="Calibri"/>
                <a:cs typeface="Times New Roman"/>
              </a:rPr>
              <a:t>За </a:t>
            </a:r>
            <a:r>
              <a:rPr lang="ru-RU" dirty="0">
                <a:latin typeface="Times New Roman"/>
                <a:ea typeface="Calibri"/>
                <a:cs typeface="Times New Roman"/>
              </a:rPr>
              <a:t>этот подвиг в июле 1944 года он был награжден </a:t>
            </a:r>
            <a:r>
              <a:rPr lang="ru-RU" b="1" dirty="0">
                <a:latin typeface="Times New Roman"/>
                <a:ea typeface="Calibri"/>
                <a:cs typeface="Times New Roman"/>
              </a:rPr>
              <a:t>орденом</a:t>
            </a:r>
            <a:r>
              <a:rPr lang="ru-RU" dirty="0">
                <a:latin typeface="Times New Roman"/>
                <a:ea typeface="Calibri"/>
                <a:cs typeface="Times New Roman"/>
              </a:rPr>
              <a:t> </a:t>
            </a:r>
            <a:r>
              <a:rPr lang="ru-RU" b="1" dirty="0">
                <a:latin typeface="Times New Roman"/>
                <a:ea typeface="Calibri"/>
                <a:cs typeface="Times New Roman"/>
              </a:rPr>
              <a:t>«Слава </a:t>
            </a:r>
            <a:r>
              <a:rPr lang="en-US" b="1" dirty="0">
                <a:latin typeface="Times New Roman"/>
                <a:ea typeface="Calibri"/>
                <a:cs typeface="Times New Roman"/>
              </a:rPr>
              <a:t>III</a:t>
            </a:r>
            <a:r>
              <a:rPr lang="ru-RU" b="1" dirty="0">
                <a:latin typeface="Times New Roman"/>
                <a:ea typeface="Calibri"/>
                <a:cs typeface="Times New Roman"/>
              </a:rPr>
              <a:t> степени»</a:t>
            </a:r>
            <a:r>
              <a:rPr lang="ru-RU" dirty="0">
                <a:latin typeface="Times New Roman"/>
                <a:ea typeface="Calibri"/>
                <a:cs typeface="Times New Roman"/>
              </a:rPr>
              <a:t>. </a:t>
            </a:r>
          </a:p>
          <a:p>
            <a:pPr marL="0" indent="0" algn="just">
              <a:lnSpc>
                <a:spcPct val="115000"/>
              </a:lnSpc>
              <a:spcAft>
                <a:spcPts val="0"/>
              </a:spcAft>
              <a:buNone/>
            </a:pPr>
            <a:r>
              <a:rPr lang="en-US" dirty="0" smtClean="0">
                <a:latin typeface="Times New Roman"/>
                <a:ea typeface="Calibri"/>
                <a:cs typeface="Times New Roman"/>
              </a:rPr>
              <a:t>    </a:t>
            </a:r>
            <a:r>
              <a:rPr lang="ru-RU" dirty="0" smtClean="0">
                <a:latin typeface="Times New Roman"/>
                <a:ea typeface="Calibri"/>
                <a:cs typeface="Times New Roman"/>
              </a:rPr>
              <a:t>В </a:t>
            </a:r>
            <a:r>
              <a:rPr lang="ru-RU" dirty="0">
                <a:latin typeface="Times New Roman"/>
                <a:ea typeface="Calibri"/>
                <a:cs typeface="Times New Roman"/>
              </a:rPr>
              <a:t>1945 году при форсировании реки Одр нашими войсками мой прадедушка вел непрерывное наблюдение за противником, обнаружив наблюдательные пункты , три огневых точки противника, которые по его указанию были уничтожены. При отражении контратак противника из личного оружия уничтожил четырех немцев. </a:t>
            </a:r>
          </a:p>
          <a:p>
            <a:pPr marL="0" indent="0" algn="just">
              <a:lnSpc>
                <a:spcPct val="115000"/>
              </a:lnSpc>
              <a:spcAft>
                <a:spcPts val="0"/>
              </a:spcAft>
              <a:buNone/>
            </a:pPr>
            <a:r>
              <a:rPr lang="en-US" dirty="0" smtClean="0">
                <a:latin typeface="Times New Roman"/>
                <a:ea typeface="Calibri"/>
                <a:cs typeface="Times New Roman"/>
              </a:rPr>
              <a:t>   </a:t>
            </a:r>
            <a:r>
              <a:rPr lang="ru-RU" dirty="0" smtClean="0">
                <a:latin typeface="Times New Roman"/>
                <a:ea typeface="Calibri"/>
                <a:cs typeface="Times New Roman"/>
              </a:rPr>
              <a:t>За </a:t>
            </a:r>
            <a:r>
              <a:rPr lang="ru-RU" dirty="0">
                <a:latin typeface="Times New Roman"/>
                <a:ea typeface="Calibri"/>
                <a:cs typeface="Times New Roman"/>
              </a:rPr>
              <a:t>данный подвиг 26 апреля 1945 года был награжден </a:t>
            </a:r>
            <a:r>
              <a:rPr lang="ru-RU" b="1" dirty="0" smtClean="0">
                <a:latin typeface="Times New Roman"/>
                <a:ea typeface="Calibri"/>
                <a:cs typeface="Times New Roman"/>
              </a:rPr>
              <a:t>орденом</a:t>
            </a:r>
            <a:r>
              <a:rPr lang="en-US" b="1" dirty="0" smtClean="0">
                <a:latin typeface="Times New Roman"/>
                <a:ea typeface="Calibri"/>
                <a:cs typeface="Times New Roman"/>
              </a:rPr>
              <a:t> </a:t>
            </a:r>
            <a:r>
              <a:rPr lang="ru-RU" b="1" dirty="0" smtClean="0">
                <a:latin typeface="Times New Roman"/>
                <a:ea typeface="Calibri"/>
                <a:cs typeface="Times New Roman"/>
              </a:rPr>
              <a:t>«Красной </a:t>
            </a:r>
            <a:r>
              <a:rPr lang="ru-RU" b="1" dirty="0">
                <a:latin typeface="Times New Roman"/>
                <a:ea typeface="Calibri"/>
                <a:cs typeface="Times New Roman"/>
              </a:rPr>
              <a:t>звезды»</a:t>
            </a:r>
            <a:r>
              <a:rPr lang="ru-RU" dirty="0">
                <a:latin typeface="Times New Roman"/>
                <a:ea typeface="Calibri"/>
                <a:cs typeface="Times New Roman"/>
              </a:rPr>
              <a:t>. </a:t>
            </a:r>
          </a:p>
          <a:p>
            <a:pPr marL="0" indent="0" algn="just">
              <a:lnSpc>
                <a:spcPct val="115000"/>
              </a:lnSpc>
              <a:spcAft>
                <a:spcPts val="1000"/>
              </a:spcAft>
              <a:buNone/>
            </a:pPr>
            <a:r>
              <a:rPr lang="en-US" dirty="0" smtClean="0">
                <a:latin typeface="Times New Roman"/>
                <a:ea typeface="Calibri"/>
                <a:cs typeface="Times New Roman"/>
              </a:rPr>
              <a:t>    </a:t>
            </a:r>
            <a:r>
              <a:rPr lang="ru-RU" dirty="0" smtClean="0">
                <a:latin typeface="Times New Roman"/>
                <a:ea typeface="Calibri"/>
                <a:cs typeface="Times New Roman"/>
              </a:rPr>
              <a:t>После </a:t>
            </a:r>
            <a:r>
              <a:rPr lang="ru-RU" dirty="0">
                <a:latin typeface="Times New Roman"/>
                <a:ea typeface="Calibri"/>
                <a:cs typeface="Times New Roman"/>
              </a:rPr>
              <a:t>войны Иван Кириллович работал в центральном государственном банке инкассатором, а затем милиционером. Я его не видел так к умер он 7 ноября 2005 года, но я очень горжусь своим прадедушкой. </a:t>
            </a:r>
            <a:endParaRPr lang="en-US" dirty="0" smtClean="0">
              <a:latin typeface="Times New Roman"/>
              <a:ea typeface="Calibri"/>
              <a:cs typeface="Times New Roman"/>
            </a:endParaRPr>
          </a:p>
          <a:p>
            <a:pPr marL="0" indent="0" algn="just">
              <a:lnSpc>
                <a:spcPct val="115000"/>
              </a:lnSpc>
              <a:spcAft>
                <a:spcPts val="1000"/>
              </a:spcAft>
              <a:buNone/>
            </a:pPr>
            <a:r>
              <a:rPr lang="en-US" dirty="0">
                <a:latin typeface="Times New Roman"/>
                <a:ea typeface="Calibri"/>
                <a:cs typeface="Times New Roman"/>
              </a:rPr>
              <a:t> </a:t>
            </a:r>
            <a:r>
              <a:rPr lang="en-US" dirty="0" smtClean="0">
                <a:latin typeface="Times New Roman"/>
                <a:ea typeface="Calibri"/>
                <a:cs typeface="Times New Roman"/>
              </a:rPr>
              <a:t>                                                     </a:t>
            </a:r>
            <a:r>
              <a:rPr lang="ru-RU" dirty="0" smtClean="0">
                <a:latin typeface="Times New Roman"/>
                <a:ea typeface="Calibri"/>
                <a:cs typeface="Times New Roman"/>
              </a:rPr>
              <a:t>Дьячков Никита</a:t>
            </a:r>
            <a:endParaRPr lang="ru-RU" dirty="0">
              <a:latin typeface="Times New Roman"/>
              <a:ea typeface="Calibri"/>
              <a:cs typeface="Times New Roman"/>
            </a:endParaRPr>
          </a:p>
          <a:p>
            <a:endParaRPr lang="ru-RU" dirty="0"/>
          </a:p>
        </p:txBody>
      </p:sp>
    </p:spTree>
    <p:extLst>
      <p:ext uri="{BB962C8B-B14F-4D97-AF65-F5344CB8AC3E}">
        <p14:creationId xmlns:p14="http://schemas.microsoft.com/office/powerpoint/2010/main" val="31347425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9E10B974-9806-44C3-95C0-9FBC55ACE736}"/>
              </a:ext>
            </a:extLst>
          </p:cNvPr>
          <p:cNvSpPr>
            <a:spLocks noGrp="1"/>
          </p:cNvSpPr>
          <p:nvPr>
            <p:ph type="title"/>
          </p:nvPr>
        </p:nvSpPr>
        <p:spPr/>
        <p:txBody>
          <a:bodyPr/>
          <a:lstStyle/>
          <a:p>
            <a:endParaRPr lang="ru-RU"/>
          </a:p>
        </p:txBody>
      </p:sp>
      <p:pic>
        <p:nvPicPr>
          <p:cNvPr id="6" name="Рисунок 5">
            <a:extLst>
              <a:ext uri="{FF2B5EF4-FFF2-40B4-BE49-F238E27FC236}">
                <a16:creationId xmlns="" xmlns:a16="http://schemas.microsoft.com/office/drawing/2014/main" id="{C37161F6-D996-4DD6-A130-FAC6A640CD12}"/>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508" r="2508"/>
          <a:stretch>
            <a:fillRect/>
          </a:stretch>
        </p:blipFill>
        <p:spPr>
          <a:xfrm>
            <a:off x="0" y="4"/>
            <a:ext cx="9144000" cy="6857999"/>
          </a:xfrm>
        </p:spPr>
      </p:pic>
      <p:sp>
        <p:nvSpPr>
          <p:cNvPr id="4" name="Текст 3">
            <a:extLst>
              <a:ext uri="{FF2B5EF4-FFF2-40B4-BE49-F238E27FC236}">
                <a16:creationId xmlns="" xmlns:a16="http://schemas.microsoft.com/office/drawing/2014/main" id="{D357AF95-3F27-471B-98C3-81C6220B6DAF}"/>
              </a:ext>
            </a:extLst>
          </p:cNvPr>
          <p:cNvSpPr>
            <a:spLocks noGrp="1"/>
          </p:cNvSpPr>
          <p:nvPr>
            <p:ph type="body" sz="half" idx="2"/>
          </p:nvPr>
        </p:nvSpPr>
        <p:spPr>
          <a:xfrm>
            <a:off x="629841" y="2057400"/>
            <a:ext cx="8104584" cy="3811588"/>
          </a:xfrm>
        </p:spPr>
        <p:txBody>
          <a:bodyPr>
            <a:normAutofit fontScale="92500"/>
          </a:bodyPr>
          <a:lstStyle/>
          <a:p>
            <a:r>
              <a:rPr lang="ru-RU" sz="3600" dirty="0"/>
              <a:t>Мой прадед  Яков Семёнович , ушел на войну совсем </a:t>
            </a:r>
          </a:p>
          <a:p>
            <a:r>
              <a:rPr lang="ru-RU" sz="3600" dirty="0"/>
              <a:t> молодым . Он попал в плен к немцам , затем был</a:t>
            </a:r>
          </a:p>
          <a:p>
            <a:r>
              <a:rPr lang="ru-RU" sz="3600" dirty="0"/>
              <a:t> освобождён . Воевал в пехоте до конца войны .  А </a:t>
            </a:r>
            <a:r>
              <a:rPr lang="ru-RU" sz="3600" dirty="0" smtClean="0"/>
              <a:t>его </a:t>
            </a:r>
            <a:r>
              <a:rPr lang="ru-RU" sz="3600" dirty="0"/>
              <a:t>брат Иван Семёнович с войны не вернулся  , </a:t>
            </a:r>
            <a:r>
              <a:rPr lang="ru-RU" sz="3600" dirty="0" smtClean="0"/>
              <a:t>он     сгорел </a:t>
            </a:r>
            <a:r>
              <a:rPr lang="ru-RU" sz="3600" dirty="0"/>
              <a:t>в танке . </a:t>
            </a:r>
          </a:p>
        </p:txBody>
      </p:sp>
    </p:spTree>
    <p:extLst>
      <p:ext uri="{BB962C8B-B14F-4D97-AF65-F5344CB8AC3E}">
        <p14:creationId xmlns:p14="http://schemas.microsoft.com/office/powerpoint/2010/main" val="121269604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467544" y="404664"/>
            <a:ext cx="8229600" cy="5721505"/>
          </a:xfrm>
        </p:spPr>
        <p:txBody>
          <a:bodyPr>
            <a:normAutofit fontScale="92500" lnSpcReduction="20000"/>
          </a:bodyPr>
          <a:lstStyle/>
          <a:p>
            <a:pPr marL="0" indent="0">
              <a:buNone/>
            </a:pPr>
            <a:r>
              <a:rPr lang="en-US" dirty="0" smtClean="0">
                <a:solidFill>
                  <a:srgbClr val="0000FF"/>
                </a:solidFill>
                <a:latin typeface="Times New Roman"/>
                <a:ea typeface="Times New Roman"/>
              </a:rPr>
              <a:t>      </a:t>
            </a:r>
            <a:r>
              <a:rPr lang="ru-RU" dirty="0" smtClean="0">
                <a:latin typeface="Times New Roman"/>
                <a:ea typeface="Times New Roman"/>
              </a:rPr>
              <a:t>РОДСТЕННИКИ  </a:t>
            </a:r>
            <a:r>
              <a:rPr lang="ru-RU" dirty="0">
                <a:latin typeface="Times New Roman"/>
                <a:ea typeface="Times New Roman"/>
              </a:rPr>
              <a:t>ПОТЯВЫ АЛЕКСЕЯ – УЧАСТНИКИ ВЕЛИКОЙ ОТЕЧЕСТВЕННОЙ ВОЙНЫ   1941 – 1945 </a:t>
            </a:r>
            <a:r>
              <a:rPr lang="ru-RU" dirty="0" err="1">
                <a:latin typeface="Times New Roman"/>
                <a:ea typeface="Times New Roman"/>
              </a:rPr>
              <a:t>г.г</a:t>
            </a:r>
            <a:r>
              <a:rPr lang="ru-RU" dirty="0">
                <a:latin typeface="Times New Roman"/>
                <a:ea typeface="Times New Roman"/>
              </a:rPr>
              <a:t>.                  </a:t>
            </a:r>
            <a:endParaRPr lang="en-US" dirty="0" smtClean="0">
              <a:latin typeface="Times New Roman"/>
              <a:ea typeface="Times New Roman"/>
            </a:endParaRPr>
          </a:p>
          <a:p>
            <a:pPr marL="0" indent="0">
              <a:buNone/>
            </a:pPr>
            <a:r>
              <a:rPr lang="en-US" dirty="0">
                <a:latin typeface="Times New Roman"/>
                <a:ea typeface="Times New Roman"/>
              </a:rPr>
              <a:t> </a:t>
            </a:r>
            <a:r>
              <a:rPr lang="en-US" dirty="0" smtClean="0">
                <a:latin typeface="Times New Roman"/>
                <a:ea typeface="Times New Roman"/>
              </a:rPr>
              <a:t>          </a:t>
            </a:r>
            <a:r>
              <a:rPr lang="ru-RU" dirty="0" smtClean="0">
                <a:latin typeface="Times New Roman"/>
                <a:ea typeface="Times New Roman"/>
              </a:rPr>
              <a:t>     </a:t>
            </a:r>
            <a:r>
              <a:rPr lang="ru-RU" dirty="0">
                <a:latin typeface="Times New Roman"/>
                <a:ea typeface="Times New Roman"/>
              </a:rPr>
              <a:t>МОИ </a:t>
            </a:r>
            <a:r>
              <a:rPr lang="en-US" dirty="0" smtClean="0">
                <a:latin typeface="Times New Roman"/>
                <a:ea typeface="Times New Roman"/>
              </a:rPr>
              <a:t>               </a:t>
            </a:r>
            <a:r>
              <a:rPr lang="ru-RU" dirty="0" smtClean="0">
                <a:latin typeface="Times New Roman"/>
                <a:ea typeface="Times New Roman"/>
              </a:rPr>
              <a:t>ПРАДЕДУШКИ</a:t>
            </a:r>
            <a:r>
              <a:rPr lang="ru-RU" dirty="0">
                <a:latin typeface="Times New Roman"/>
                <a:ea typeface="Times New Roman"/>
              </a:rPr>
              <a:t>:.                                                                                                                        </a:t>
            </a:r>
            <a:r>
              <a:rPr lang="ru-RU" dirty="0" err="1">
                <a:latin typeface="Times New Roman"/>
                <a:ea typeface="Times New Roman"/>
              </a:rPr>
              <a:t>Линк</a:t>
            </a:r>
            <a:r>
              <a:rPr lang="ru-RU" dirty="0">
                <a:latin typeface="Times New Roman"/>
                <a:ea typeface="Times New Roman"/>
              </a:rPr>
              <a:t> Альфред Янович  -  17.08. 1917 г. в Эстонии . В 1940 году пошел на военную службу в г. </a:t>
            </a:r>
            <a:r>
              <a:rPr lang="ru-RU" dirty="0" err="1">
                <a:latin typeface="Times New Roman"/>
                <a:ea typeface="Times New Roman"/>
              </a:rPr>
              <a:t>Таллин</a:t>
            </a:r>
            <a:r>
              <a:rPr lang="ru-RU" dirty="0">
                <a:latin typeface="Times New Roman"/>
                <a:ea typeface="Times New Roman"/>
              </a:rPr>
              <a:t>. Кадровый офицер, лейтенант. Воевал под </a:t>
            </a:r>
            <a:r>
              <a:rPr lang="ru-RU" dirty="0" err="1">
                <a:latin typeface="Times New Roman"/>
                <a:ea typeface="Times New Roman"/>
              </a:rPr>
              <a:t>Ржевом,Витебском</a:t>
            </a:r>
            <a:r>
              <a:rPr lang="ru-RU" dirty="0">
                <a:latin typeface="Times New Roman"/>
                <a:ea typeface="Times New Roman"/>
              </a:rPr>
              <a:t>. Под </a:t>
            </a:r>
            <a:r>
              <a:rPr lang="ru-RU" dirty="0" err="1">
                <a:latin typeface="Times New Roman"/>
                <a:ea typeface="Times New Roman"/>
              </a:rPr>
              <a:t>г..Великие</a:t>
            </a:r>
            <a:r>
              <a:rPr lang="ru-RU" dirty="0">
                <a:latin typeface="Times New Roman"/>
                <a:ea typeface="Times New Roman"/>
              </a:rPr>
              <a:t> Луки был ранен. Инвалид Великой Отечественной войны. Награжден орденом Красной звезды, медалью за Победу в Великой Отечественной войне, юбилейными медалями – 30 лет Победы, 40 лет Победы. После окончания войны направлен в г. Валгу Эстония поднимать народное хозяйство</a:t>
            </a:r>
            <a:r>
              <a:rPr lang="ru-RU" dirty="0">
                <a:solidFill>
                  <a:srgbClr val="0000FF"/>
                </a:solidFill>
                <a:latin typeface="Times New Roman"/>
                <a:ea typeface="Times New Roman"/>
              </a:rPr>
              <a:t>. </a:t>
            </a:r>
            <a:endParaRPr lang="ru-RU" dirty="0"/>
          </a:p>
        </p:txBody>
      </p:sp>
    </p:spTree>
    <p:extLst>
      <p:ext uri="{BB962C8B-B14F-4D97-AF65-F5344CB8AC3E}">
        <p14:creationId xmlns:p14="http://schemas.microsoft.com/office/powerpoint/2010/main" val="29498303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457200" y="188640"/>
            <a:ext cx="8229600" cy="5937529"/>
          </a:xfrm>
        </p:spPr>
        <p:txBody>
          <a:bodyPr>
            <a:normAutofit fontScale="92500" lnSpcReduction="10000"/>
          </a:bodyPr>
          <a:lstStyle/>
          <a:p>
            <a:pPr marL="0" indent="0">
              <a:buNone/>
            </a:pPr>
            <a:r>
              <a:rPr lang="en-US" dirty="0" smtClean="0">
                <a:latin typeface="Times New Roman"/>
                <a:ea typeface="Times New Roman"/>
              </a:rPr>
              <a:t>     </a:t>
            </a:r>
            <a:r>
              <a:rPr lang="ru-RU" dirty="0" smtClean="0">
                <a:latin typeface="Times New Roman"/>
                <a:ea typeface="Times New Roman"/>
              </a:rPr>
              <a:t>Лукин </a:t>
            </a:r>
            <a:r>
              <a:rPr lang="ru-RU" dirty="0">
                <a:latin typeface="Times New Roman"/>
                <a:ea typeface="Times New Roman"/>
              </a:rPr>
              <a:t>Борис Ефимович  1925 года рождения, уроженец Эстонии. Рядовой , за храбрость, мужество, стойкость проявленные в годы Великой Отечественной войны награжден  Орденом Великой Отечественной Войны  первой степени, юбилейными медалями 30 лет Победы, 40 лет Победы, 50 лет -  Победы. Инвалид Великой Отечественной войны.                                                                                    .                                                                                                                         </a:t>
            </a:r>
            <a:r>
              <a:rPr lang="en-US" dirty="0" smtClean="0">
                <a:latin typeface="Times New Roman"/>
                <a:ea typeface="Times New Roman"/>
              </a:rPr>
              <a:t>       </a:t>
            </a:r>
            <a:r>
              <a:rPr lang="ru-RU" dirty="0" smtClean="0">
                <a:latin typeface="Times New Roman"/>
                <a:ea typeface="Times New Roman"/>
              </a:rPr>
              <a:t>Григорьев </a:t>
            </a:r>
            <a:r>
              <a:rPr lang="ru-RU" dirty="0">
                <a:latin typeface="Times New Roman"/>
                <a:ea typeface="Times New Roman"/>
              </a:rPr>
              <a:t>Михаил Григорьевич – 21.11. 1918 года рождения. Труженик тыла. Награжден медалью за доблестный труд В Великую Отечественную войну. </a:t>
            </a:r>
            <a:endParaRPr lang="ru-RU" dirty="0"/>
          </a:p>
        </p:txBody>
      </p:sp>
    </p:spTree>
    <p:extLst>
      <p:ext uri="{BB962C8B-B14F-4D97-AF65-F5344CB8AC3E}">
        <p14:creationId xmlns:p14="http://schemas.microsoft.com/office/powerpoint/2010/main" val="7812270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457200" y="188640"/>
            <a:ext cx="8229600" cy="5937529"/>
          </a:xfrm>
        </p:spPr>
        <p:txBody>
          <a:bodyPr>
            <a:normAutofit fontScale="92500" lnSpcReduction="20000"/>
          </a:bodyPr>
          <a:lstStyle/>
          <a:p>
            <a:pPr marL="0" indent="0">
              <a:buNone/>
            </a:pPr>
            <a:r>
              <a:rPr lang="en-US" dirty="0">
                <a:solidFill>
                  <a:srgbClr val="0000FF"/>
                </a:solidFill>
                <a:latin typeface="Times New Roman"/>
                <a:ea typeface="Times New Roman"/>
              </a:rPr>
              <a:t> </a:t>
            </a:r>
            <a:r>
              <a:rPr lang="en-US" dirty="0" smtClean="0">
                <a:solidFill>
                  <a:srgbClr val="0000FF"/>
                </a:solidFill>
                <a:latin typeface="Times New Roman"/>
                <a:ea typeface="Times New Roman"/>
              </a:rPr>
              <a:t>     </a:t>
            </a:r>
            <a:r>
              <a:rPr lang="ru-RU" dirty="0" smtClean="0">
                <a:latin typeface="Times New Roman"/>
                <a:ea typeface="Times New Roman"/>
              </a:rPr>
              <a:t>Климов </a:t>
            </a:r>
            <a:r>
              <a:rPr lang="ru-RU" dirty="0">
                <a:latin typeface="Times New Roman"/>
                <a:ea typeface="Times New Roman"/>
              </a:rPr>
              <a:t>Анатолий Михайлович – 23.03.1924 года рождения . Уроженец Ульяновской области. Рядовой. Инвалид Великой Отечественной войны. Награжден за храбрость, стойкость , мужество проявленные в борьбе с немецко-фашистскими захватчиками в годы Великой Отечественной войны  1941-1945 годы : Орденом Великой Отечественной войны первой степени, Медалью за героическую оборону Ленинграда, Медалью Георгия Жукова, юбилейными медалями 30 лет –Победы, 40 лет Победы, 50 лет Победы, медалями  - 60 лет вооруженных сил СССР, 70 лет вооруженных сил СССР. </a:t>
            </a:r>
            <a:endParaRPr lang="en-US" dirty="0" smtClean="0">
              <a:latin typeface="Times New Roman"/>
              <a:ea typeface="Times New Roman"/>
            </a:endParaRPr>
          </a:p>
          <a:p>
            <a:pPr marL="0" indent="0">
              <a:buNone/>
            </a:pPr>
            <a:r>
              <a:rPr lang="en-US" dirty="0">
                <a:latin typeface="Times New Roman"/>
              </a:rPr>
              <a:t> </a:t>
            </a:r>
            <a:r>
              <a:rPr lang="en-US" dirty="0" smtClean="0">
                <a:latin typeface="Times New Roman"/>
              </a:rPr>
              <a:t>                              </a:t>
            </a:r>
            <a:r>
              <a:rPr lang="ru-RU" dirty="0" err="1" smtClean="0">
                <a:latin typeface="Times New Roman"/>
              </a:rPr>
              <a:t>Потява</a:t>
            </a:r>
            <a:r>
              <a:rPr lang="ru-RU" dirty="0" smtClean="0">
                <a:latin typeface="Times New Roman"/>
              </a:rPr>
              <a:t> Алексей</a:t>
            </a:r>
            <a:endParaRPr lang="ru-RU" dirty="0"/>
          </a:p>
        </p:txBody>
      </p:sp>
    </p:spTree>
    <p:extLst>
      <p:ext uri="{BB962C8B-B14F-4D97-AF65-F5344CB8AC3E}">
        <p14:creationId xmlns:p14="http://schemas.microsoft.com/office/powerpoint/2010/main" val="5919697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Содержимое 6" descr="0001-001-.jpg"/>
          <p:cNvPicPr>
            <a:picLocks noGrp="1" noChangeAspect="1"/>
          </p:cNvPicPr>
          <p:nvPr>
            <p:ph sz="half" idx="2"/>
          </p:nvPr>
        </p:nvPicPr>
        <p:blipFill>
          <a:blip r:embed="rId2"/>
          <a:stretch>
            <a:fillRect/>
          </a:stretch>
        </p:blipFill>
        <p:spPr>
          <a:xfrm>
            <a:off x="0" y="0"/>
            <a:ext cx="9144000" cy="6858000"/>
          </a:xfrm>
        </p:spPr>
      </p:pic>
      <p:sp>
        <p:nvSpPr>
          <p:cNvPr id="2" name="Заголовок 1"/>
          <p:cNvSpPr>
            <a:spLocks noGrp="1"/>
          </p:cNvSpPr>
          <p:nvPr>
            <p:ph type="title"/>
          </p:nvPr>
        </p:nvSpPr>
        <p:spPr>
          <a:xfrm>
            <a:off x="2438400" y="1905000"/>
            <a:ext cx="7010400" cy="609600"/>
          </a:xfrm>
        </p:spPr>
        <p:txBody>
          <a:bodyPr>
            <a:normAutofit fontScale="90000"/>
          </a:bodyPr>
          <a:lstStyle/>
          <a:p>
            <a:r>
              <a:rPr lang="ru-RU" sz="3100" b="1" dirty="0" smtClean="0">
                <a:solidFill>
                  <a:schemeClr val="bg1"/>
                </a:solidFill>
                <a:latin typeface="Times New Roman" pitchFamily="18" charset="0"/>
                <a:cs typeface="Times New Roman" pitchFamily="18" charset="0"/>
              </a:rPr>
              <a:t>Охмат Николай Яковлевич (1926-1994)</a:t>
            </a:r>
            <a:r>
              <a:rPr lang="ru-RU" dirty="0" smtClean="0"/>
              <a:t/>
            </a:r>
            <a:br>
              <a:rPr lang="ru-RU" dirty="0" smtClean="0"/>
            </a:br>
            <a:endParaRPr lang="ru-RU" dirty="0"/>
          </a:p>
        </p:txBody>
      </p:sp>
      <p:sp>
        <p:nvSpPr>
          <p:cNvPr id="5" name="Текст 4"/>
          <p:cNvSpPr>
            <a:spLocks noGrp="1"/>
          </p:cNvSpPr>
          <p:nvPr>
            <p:ph type="body" sz="quarter" idx="3"/>
          </p:nvPr>
        </p:nvSpPr>
        <p:spPr>
          <a:xfrm>
            <a:off x="990600" y="2209800"/>
            <a:ext cx="4041775" cy="3657600"/>
          </a:xfrm>
        </p:spPr>
        <p:txBody>
          <a:bodyPr>
            <a:normAutofit/>
          </a:bodyPr>
          <a:lstStyle/>
          <a:p>
            <a:r>
              <a:rPr lang="ru-RU" sz="2800" dirty="0" smtClean="0">
                <a:latin typeface="Times New Roman" pitchFamily="18" charset="0"/>
                <a:cs typeface="Times New Roman" pitchFamily="18" charset="0"/>
              </a:rPr>
              <a:t>Ветеран Великой Отечественной войны. Призван в 1944 году, проходил службу на границе до 1951 года. </a:t>
            </a:r>
          </a:p>
          <a:p>
            <a:r>
              <a:rPr lang="ru-RU" sz="2800" dirty="0" smtClean="0">
                <a:latin typeface="Times New Roman" pitchFamily="18" charset="0"/>
                <a:cs typeface="Times New Roman" pitchFamily="18" charset="0"/>
              </a:rPr>
              <a:t>По сей день участник Бессмертного Полка!</a:t>
            </a:r>
            <a:endParaRPr lang="ru-RU" sz="2800" dirty="0">
              <a:latin typeface="Times New Roman" pitchFamily="18" charset="0"/>
              <a:cs typeface="Times New Roman" pitchFamily="18" charset="0"/>
            </a:endParaRPr>
          </a:p>
        </p:txBody>
      </p:sp>
      <p:pic>
        <p:nvPicPr>
          <p:cNvPr id="8" name="Содержимое 7" descr="IMG-20210228-WA0001.jpg"/>
          <p:cNvPicPr>
            <a:picLocks noGrp="1" noChangeAspect="1"/>
          </p:cNvPicPr>
          <p:nvPr>
            <p:ph sz="quarter" idx="4"/>
          </p:nvPr>
        </p:nvPicPr>
        <p:blipFill>
          <a:blip r:embed="rId3"/>
          <a:stretch>
            <a:fillRect/>
          </a:stretch>
        </p:blipFill>
        <p:spPr>
          <a:xfrm>
            <a:off x="5638800" y="2133600"/>
            <a:ext cx="3386862" cy="4567922"/>
          </a:xfrm>
        </p:spPr>
      </p:pic>
    </p:spTree>
    <p:extLst>
      <p:ext uri="{BB962C8B-B14F-4D97-AF65-F5344CB8AC3E}">
        <p14:creationId xmlns:p14="http://schemas.microsoft.com/office/powerpoint/2010/main" val="38199178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Содержимое 6" descr="0001-001-.jpg"/>
          <p:cNvPicPr>
            <a:picLocks noGrp="1" noChangeAspect="1"/>
          </p:cNvPicPr>
          <p:nvPr>
            <p:ph sz="half" idx="2"/>
          </p:nvPr>
        </p:nvPicPr>
        <p:blipFill>
          <a:blip r:embed="rId2"/>
          <a:stretch>
            <a:fillRect/>
          </a:stretch>
        </p:blipFill>
        <p:spPr>
          <a:xfrm>
            <a:off x="0" y="0"/>
            <a:ext cx="9144000" cy="6858000"/>
          </a:xfrm>
        </p:spPr>
      </p:pic>
      <p:sp>
        <p:nvSpPr>
          <p:cNvPr id="2" name="Заголовок 1"/>
          <p:cNvSpPr>
            <a:spLocks noGrp="1"/>
          </p:cNvSpPr>
          <p:nvPr>
            <p:ph type="title"/>
          </p:nvPr>
        </p:nvSpPr>
        <p:spPr>
          <a:xfrm>
            <a:off x="2590800" y="1600200"/>
            <a:ext cx="6629400" cy="609600"/>
          </a:xfrm>
        </p:spPr>
        <p:txBody>
          <a:bodyPr>
            <a:normAutofit fontScale="90000"/>
          </a:bodyPr>
          <a:lstStyle/>
          <a:p>
            <a:r>
              <a:rPr lang="ru-RU" sz="2800" b="1" dirty="0" smtClean="0">
                <a:solidFill>
                  <a:schemeClr val="bg1"/>
                </a:solidFill>
                <a:latin typeface="Times New Roman" pitchFamily="18" charset="0"/>
                <a:cs typeface="Times New Roman" pitchFamily="18" charset="0"/>
              </a:rPr>
              <a:t>Криворотов Никита Васильевич (1926-1995)</a:t>
            </a:r>
            <a:endParaRPr lang="ru-RU" sz="2800" dirty="0">
              <a:solidFill>
                <a:schemeClr val="bg1"/>
              </a:solidFill>
              <a:latin typeface="Times New Roman" pitchFamily="18" charset="0"/>
              <a:cs typeface="Times New Roman" pitchFamily="18" charset="0"/>
            </a:endParaRPr>
          </a:p>
        </p:txBody>
      </p:sp>
      <p:sp>
        <p:nvSpPr>
          <p:cNvPr id="5" name="Текст 4"/>
          <p:cNvSpPr>
            <a:spLocks noGrp="1"/>
          </p:cNvSpPr>
          <p:nvPr>
            <p:ph type="body" sz="quarter" idx="3"/>
          </p:nvPr>
        </p:nvSpPr>
        <p:spPr>
          <a:xfrm>
            <a:off x="990600" y="2209800"/>
            <a:ext cx="4041775" cy="3657600"/>
          </a:xfrm>
        </p:spPr>
        <p:txBody>
          <a:bodyPr>
            <a:normAutofit fontScale="77500" lnSpcReduction="20000"/>
          </a:bodyPr>
          <a:lstStyle/>
          <a:p>
            <a:r>
              <a:rPr lang="ru-RU" sz="2800" dirty="0" smtClean="0">
                <a:latin typeface="Times New Roman" pitchFamily="18" charset="0"/>
                <a:cs typeface="Times New Roman" pitchFamily="18" charset="0"/>
              </a:rPr>
              <a:t>Ветеран Великой Отечественной войны. Проходил службу в 823 артиллерийском полку 301 стрелковой дивизии шофером в Германии. Был ранен.</a:t>
            </a:r>
          </a:p>
          <a:p>
            <a:r>
              <a:rPr lang="ru-RU" sz="2800" dirty="0" smtClean="0">
                <a:latin typeface="Times New Roman" pitchFamily="18" charset="0"/>
                <a:cs typeface="Times New Roman" pitchFamily="18" charset="0"/>
              </a:rPr>
              <a:t>По сей день участник Бессмертного Полка!</a:t>
            </a:r>
          </a:p>
          <a:p>
            <a:r>
              <a:rPr lang="ru-RU" sz="2800" dirty="0">
                <a:latin typeface="Times New Roman" pitchFamily="18" charset="0"/>
                <a:cs typeface="Times New Roman" pitchFamily="18" charset="0"/>
              </a:rPr>
              <a:t> </a:t>
            </a:r>
            <a:r>
              <a:rPr lang="ru-RU" sz="2800" dirty="0" smtClean="0">
                <a:latin typeface="Times New Roman" pitchFamily="18" charset="0"/>
                <a:cs typeface="Times New Roman" pitchFamily="18" charset="0"/>
              </a:rPr>
              <a:t>            </a:t>
            </a:r>
          </a:p>
          <a:p>
            <a:endParaRPr lang="ru-RU" sz="2800" dirty="0">
              <a:latin typeface="Times New Roman" pitchFamily="18" charset="0"/>
              <a:cs typeface="Times New Roman" pitchFamily="18" charset="0"/>
            </a:endParaRPr>
          </a:p>
          <a:p>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Охмат</a:t>
            </a:r>
            <a:r>
              <a:rPr lang="ru-RU" sz="2800" dirty="0" smtClean="0">
                <a:latin typeface="Times New Roman" pitchFamily="18" charset="0"/>
                <a:cs typeface="Times New Roman" pitchFamily="18" charset="0"/>
              </a:rPr>
              <a:t> Никита.</a:t>
            </a:r>
            <a:endParaRPr lang="ru-RU" sz="2800" dirty="0">
              <a:latin typeface="Times New Roman" pitchFamily="18" charset="0"/>
              <a:cs typeface="Times New Roman" pitchFamily="18" charset="0"/>
            </a:endParaRPr>
          </a:p>
        </p:txBody>
      </p:sp>
      <p:pic>
        <p:nvPicPr>
          <p:cNvPr id="10" name="Содержимое 9" descr="IMG-3cf65f7f2c18f3a60094a02be5169fdf-V.jpg"/>
          <p:cNvPicPr>
            <a:picLocks noGrp="1" noChangeAspect="1"/>
          </p:cNvPicPr>
          <p:nvPr>
            <p:ph sz="quarter" idx="4"/>
          </p:nvPr>
        </p:nvPicPr>
        <p:blipFill>
          <a:blip r:embed="rId3"/>
          <a:stretch>
            <a:fillRect/>
          </a:stretch>
        </p:blipFill>
        <p:spPr>
          <a:xfrm>
            <a:off x="5184178" y="2174874"/>
            <a:ext cx="3655022" cy="4568561"/>
          </a:xfrm>
        </p:spPr>
      </p:pic>
    </p:spTree>
    <p:extLst>
      <p:ext uri="{BB962C8B-B14F-4D97-AF65-F5344CB8AC3E}">
        <p14:creationId xmlns:p14="http://schemas.microsoft.com/office/powerpoint/2010/main" val="18858574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457200" y="692696"/>
            <a:ext cx="8229600" cy="5433473"/>
          </a:xfrm>
        </p:spPr>
        <p:txBody>
          <a:bodyPr>
            <a:normAutofit/>
          </a:bodyPr>
          <a:lstStyle/>
          <a:p>
            <a:pPr marL="0" indent="0" algn="ctr">
              <a:buNone/>
            </a:pPr>
            <a:r>
              <a:rPr lang="ru-RU" sz="5400" dirty="0" smtClean="0"/>
              <a:t>Помним, </a:t>
            </a:r>
          </a:p>
          <a:p>
            <a:pPr marL="0" indent="0" algn="ctr">
              <a:buNone/>
            </a:pPr>
            <a:r>
              <a:rPr lang="ru-RU" sz="5400" dirty="0" smtClean="0"/>
              <a:t>любим, </a:t>
            </a:r>
          </a:p>
          <a:p>
            <a:pPr marL="0" indent="0" algn="ctr">
              <a:buNone/>
            </a:pPr>
            <a:r>
              <a:rPr lang="ru-RU" sz="5400" dirty="0"/>
              <a:t>г</a:t>
            </a:r>
            <a:r>
              <a:rPr lang="ru-RU" sz="5400" dirty="0" smtClean="0"/>
              <a:t>ордимся!!!</a:t>
            </a:r>
          </a:p>
          <a:p>
            <a:pPr marL="0" indent="0" algn="ctr">
              <a:buNone/>
            </a:pPr>
            <a:r>
              <a:rPr lang="ru-RU" dirty="0" smtClean="0"/>
              <a:t>Ученики 3 А класса </a:t>
            </a:r>
          </a:p>
          <a:p>
            <a:pPr marL="0" indent="0" algn="ctr">
              <a:buNone/>
            </a:pPr>
            <a:r>
              <a:rPr lang="ru-RU" dirty="0" smtClean="0"/>
              <a:t>МБОУ «Лицей «Развитие</a:t>
            </a:r>
            <a:endParaRPr lang="ru-RU" dirty="0"/>
          </a:p>
        </p:txBody>
      </p:sp>
    </p:spTree>
    <p:extLst>
      <p:ext uri="{BB962C8B-B14F-4D97-AF65-F5344CB8AC3E}">
        <p14:creationId xmlns:p14="http://schemas.microsoft.com/office/powerpoint/2010/main" val="20292090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23FF3BFA-808C-45D3-AF69-06C7591271EC}"/>
              </a:ext>
            </a:extLst>
          </p:cNvPr>
          <p:cNvSpPr>
            <a:spLocks noGrp="1"/>
          </p:cNvSpPr>
          <p:nvPr>
            <p:ph type="title"/>
          </p:nvPr>
        </p:nvSpPr>
        <p:spPr/>
        <p:txBody>
          <a:bodyPr/>
          <a:lstStyle/>
          <a:p>
            <a:endParaRPr lang="ru-RU"/>
          </a:p>
        </p:txBody>
      </p:sp>
      <p:pic>
        <p:nvPicPr>
          <p:cNvPr id="6" name="Рисунок 5">
            <a:extLst>
              <a:ext uri="{FF2B5EF4-FFF2-40B4-BE49-F238E27FC236}">
                <a16:creationId xmlns="" xmlns:a16="http://schemas.microsoft.com/office/drawing/2014/main" id="{3E3D3A28-63F4-4B7E-AB54-BBFCED687A8E}"/>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508" r="2508"/>
          <a:stretch>
            <a:fillRect/>
          </a:stretch>
        </p:blipFill>
        <p:spPr>
          <a:xfrm>
            <a:off x="0" y="4"/>
            <a:ext cx="9144000" cy="6857999"/>
          </a:xfrm>
        </p:spPr>
      </p:pic>
      <p:sp>
        <p:nvSpPr>
          <p:cNvPr id="4" name="Текст 3">
            <a:extLst>
              <a:ext uri="{FF2B5EF4-FFF2-40B4-BE49-F238E27FC236}">
                <a16:creationId xmlns="" xmlns:a16="http://schemas.microsoft.com/office/drawing/2014/main" id="{A7778713-2205-49A4-9023-7F20E73C2714}"/>
              </a:ext>
            </a:extLst>
          </p:cNvPr>
          <p:cNvSpPr>
            <a:spLocks noGrp="1"/>
          </p:cNvSpPr>
          <p:nvPr>
            <p:ph type="body" sz="half" idx="2"/>
          </p:nvPr>
        </p:nvSpPr>
        <p:spPr>
          <a:xfrm>
            <a:off x="629843" y="2057400"/>
            <a:ext cx="8114109" cy="3811588"/>
          </a:xfrm>
        </p:spPr>
        <p:txBody>
          <a:bodyPr>
            <a:normAutofit fontScale="92500" lnSpcReduction="20000"/>
          </a:bodyPr>
          <a:lstStyle/>
          <a:p>
            <a:r>
              <a:rPr lang="ru-RU" sz="3200" dirty="0"/>
              <a:t>Прабабушка Зинаида Сергеевна была совсем девчонкой , когда немцы подошли совсем близко к деревне . Вся деревня бросила свои дома и ушла в лес </a:t>
            </a:r>
            <a:r>
              <a:rPr lang="ru-RU" sz="3200" dirty="0" smtClean="0"/>
              <a:t> в землянки.  </a:t>
            </a:r>
            <a:r>
              <a:rPr lang="ru-RU" sz="3200" dirty="0"/>
              <a:t>До сих пор , когда мы ходим в лес встречаем уже заросшие травой и деревьями глубокие ямы . </a:t>
            </a:r>
          </a:p>
          <a:p>
            <a:r>
              <a:rPr lang="ru-RU" sz="3200" dirty="0"/>
              <a:t>Она вспоминала эпизод , когда вместе с подругами перегоняли стадо </a:t>
            </a:r>
            <a:r>
              <a:rPr lang="ru-RU" sz="3200" dirty="0" err="1"/>
              <a:t>коров</a:t>
            </a:r>
            <a:r>
              <a:rPr lang="ru-RU" sz="3200" dirty="0"/>
              <a:t> , в безопасное место и их обстреляли с воздуха . Тогда все обошлось без жертв.   </a:t>
            </a:r>
          </a:p>
        </p:txBody>
      </p:sp>
    </p:spTree>
    <p:extLst>
      <p:ext uri="{BB962C8B-B14F-4D97-AF65-F5344CB8AC3E}">
        <p14:creationId xmlns:p14="http://schemas.microsoft.com/office/powerpoint/2010/main" val="270049629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C75AC15A-48F6-42D8-820B-65BD6F9DADA6}"/>
              </a:ext>
            </a:extLst>
          </p:cNvPr>
          <p:cNvSpPr>
            <a:spLocks noGrp="1"/>
          </p:cNvSpPr>
          <p:nvPr>
            <p:ph type="title"/>
          </p:nvPr>
        </p:nvSpPr>
        <p:spPr/>
        <p:txBody>
          <a:bodyPr/>
          <a:lstStyle/>
          <a:p>
            <a:endParaRPr lang="ru-RU"/>
          </a:p>
        </p:txBody>
      </p:sp>
      <p:pic>
        <p:nvPicPr>
          <p:cNvPr id="6" name="Рисунок 5">
            <a:extLst>
              <a:ext uri="{FF2B5EF4-FFF2-40B4-BE49-F238E27FC236}">
                <a16:creationId xmlns="" xmlns:a16="http://schemas.microsoft.com/office/drawing/2014/main" id="{89091DFC-294B-423C-A673-400AAD982282}"/>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508" r="2508"/>
          <a:stretch>
            <a:fillRect/>
          </a:stretch>
        </p:blipFill>
        <p:spPr>
          <a:xfrm>
            <a:off x="0" y="1"/>
            <a:ext cx="9144000" cy="6858000"/>
          </a:xfrm>
        </p:spPr>
      </p:pic>
      <p:sp>
        <p:nvSpPr>
          <p:cNvPr id="4" name="Текст 3">
            <a:extLst>
              <a:ext uri="{FF2B5EF4-FFF2-40B4-BE49-F238E27FC236}">
                <a16:creationId xmlns="" xmlns:a16="http://schemas.microsoft.com/office/drawing/2014/main" id="{3C68F69D-90A5-4BC2-BB77-EC005DACA8B1}"/>
              </a:ext>
            </a:extLst>
          </p:cNvPr>
          <p:cNvSpPr>
            <a:spLocks noGrp="1"/>
          </p:cNvSpPr>
          <p:nvPr>
            <p:ph type="body" sz="half" idx="2"/>
          </p:nvPr>
        </p:nvSpPr>
        <p:spPr>
          <a:xfrm>
            <a:off x="629843" y="2057400"/>
            <a:ext cx="8514159" cy="3811588"/>
          </a:xfrm>
        </p:spPr>
        <p:txBody>
          <a:bodyPr>
            <a:normAutofit lnSpcReduction="10000"/>
          </a:bodyPr>
          <a:lstStyle/>
          <a:p>
            <a:r>
              <a:rPr lang="ru-RU" sz="3600" dirty="0"/>
              <a:t>Вторая прабабушка Ольга Алексеевна , помогала</a:t>
            </a:r>
          </a:p>
          <a:p>
            <a:r>
              <a:rPr lang="ru-RU" sz="3600" dirty="0"/>
              <a:t> партизанам </a:t>
            </a:r>
            <a:r>
              <a:rPr lang="en-US" sz="3600" dirty="0"/>
              <a:t>:</a:t>
            </a:r>
            <a:r>
              <a:rPr lang="ru-RU" sz="3600" dirty="0"/>
              <a:t> пекла хлеб , стирала одежду .</a:t>
            </a:r>
          </a:p>
          <a:p>
            <a:endParaRPr lang="ru-RU" sz="3600" dirty="0"/>
          </a:p>
          <a:p>
            <a:r>
              <a:rPr lang="ru-RU" sz="3600" dirty="0"/>
              <a:t>Вот  такие – героические родные </a:t>
            </a:r>
            <a:r>
              <a:rPr lang="ru-RU" sz="3600" dirty="0" smtClean="0"/>
              <a:t>!</a:t>
            </a:r>
          </a:p>
          <a:p>
            <a:r>
              <a:rPr lang="ru-RU" sz="3600" dirty="0"/>
              <a:t> </a:t>
            </a:r>
            <a:r>
              <a:rPr lang="ru-RU" sz="3600" dirty="0" smtClean="0"/>
              <a:t>                                Павлов Илья</a:t>
            </a:r>
            <a:endParaRPr lang="ru-RU" sz="3600" dirty="0"/>
          </a:p>
        </p:txBody>
      </p:sp>
    </p:spTree>
    <p:extLst>
      <p:ext uri="{BB962C8B-B14F-4D97-AF65-F5344CB8AC3E}">
        <p14:creationId xmlns:p14="http://schemas.microsoft.com/office/powerpoint/2010/main" val="165805035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4" y="476672"/>
            <a:ext cx="4248472" cy="3744416"/>
          </a:xfrm>
        </p:spPr>
        <p:txBody>
          <a:bodyPr/>
          <a:lstStyle/>
          <a:p>
            <a:endParaRPr lang="ru-RU" dirty="0"/>
          </a:p>
        </p:txBody>
      </p:sp>
      <p:pic>
        <p:nvPicPr>
          <p:cNvPr id="5" name="Объект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12569" y="65767"/>
            <a:ext cx="4781183" cy="6792239"/>
          </a:xfrm>
        </p:spPr>
      </p:pic>
      <p:sp>
        <p:nvSpPr>
          <p:cNvPr id="4" name="Текст 3"/>
          <p:cNvSpPr>
            <a:spLocks noGrp="1"/>
          </p:cNvSpPr>
          <p:nvPr>
            <p:ph type="body" sz="half" idx="2"/>
          </p:nvPr>
        </p:nvSpPr>
        <p:spPr>
          <a:xfrm>
            <a:off x="0" y="908721"/>
            <a:ext cx="3203848" cy="4320480"/>
          </a:xfrm>
        </p:spPr>
        <p:txBody>
          <a:bodyPr>
            <a:noAutofit/>
          </a:bodyPr>
          <a:lstStyle/>
          <a:p>
            <a:r>
              <a:rPr lang="ru-RU" sz="4400" dirty="0">
                <a:latin typeface="Times New Roman" panose="02020603050405020304" pitchFamily="18" charset="0"/>
                <a:cs typeface="Times New Roman" panose="02020603050405020304" pitchFamily="18" charset="0"/>
              </a:rPr>
              <a:t>Захаров Василий  Григорьевич</a:t>
            </a:r>
            <a:r>
              <a:rPr lang="en-US" sz="4400" dirty="0">
                <a:latin typeface="Times New Roman" panose="02020603050405020304" pitchFamily="18" charset="0"/>
                <a:cs typeface="Times New Roman" panose="02020603050405020304" pitchFamily="18" charset="0"/>
              </a:rPr>
              <a:t> </a:t>
            </a:r>
          </a:p>
          <a:p>
            <a:r>
              <a:rPr lang="en-US" sz="4400" dirty="0">
                <a:latin typeface="Times New Roman" panose="02020603050405020304" pitchFamily="18" charset="0"/>
                <a:cs typeface="Times New Roman" panose="02020603050405020304" pitchFamily="18" charset="0"/>
              </a:rPr>
              <a:t>(8</a:t>
            </a:r>
            <a:r>
              <a:rPr lang="ru-RU" sz="4400" dirty="0">
                <a:latin typeface="Times New Roman" panose="02020603050405020304" pitchFamily="18" charset="0"/>
                <a:cs typeface="Times New Roman" panose="02020603050405020304" pitchFamily="18" charset="0"/>
              </a:rPr>
              <a:t>.05.1913г.- 27.08.1998г.)</a:t>
            </a:r>
          </a:p>
        </p:txBody>
      </p:sp>
    </p:spTree>
    <p:extLst>
      <p:ext uri="{BB962C8B-B14F-4D97-AF65-F5344CB8AC3E}">
        <p14:creationId xmlns:p14="http://schemas.microsoft.com/office/powerpoint/2010/main" val="12744781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2900" y="594359"/>
            <a:ext cx="1636812" cy="2286000"/>
          </a:xfrm>
        </p:spPr>
        <p:txBody>
          <a:bodyPr/>
          <a:lstStyle/>
          <a:p>
            <a:endParaRPr lang="ru-RU" dirty="0"/>
          </a:p>
        </p:txBody>
      </p:sp>
      <p:sp>
        <p:nvSpPr>
          <p:cNvPr id="3" name="Объект 2"/>
          <p:cNvSpPr>
            <a:spLocks noGrp="1"/>
          </p:cNvSpPr>
          <p:nvPr>
            <p:ph idx="1"/>
          </p:nvPr>
        </p:nvSpPr>
        <p:spPr/>
        <p:txBody>
          <a:bodyPr>
            <a:normAutofit fontScale="92500" lnSpcReduction="20000"/>
          </a:bodyPr>
          <a:lstStyle/>
          <a:p>
            <a:r>
              <a:rPr lang="ru-RU" dirty="0">
                <a:latin typeface="Times New Roman"/>
                <a:ea typeface="Calibri"/>
              </a:rPr>
              <a:t>Василий Григорьевич Захаров, дедушка моего папы, родился 8 мая 1913 года в селе Ильинка Екатеринбургской области. В возрасте 24 лет он окончил высшую школу лётчиков в Оренбурге и был назначен в дальневосточную армию летать на бомбардировщике. Участвовал в войне с японцами в районе озера Хасан. </a:t>
            </a:r>
            <a:endParaRPr lang="en-US" dirty="0" smtClean="0">
              <a:latin typeface="Times New Roman"/>
              <a:ea typeface="Calibri"/>
            </a:endParaRPr>
          </a:p>
          <a:p>
            <a:r>
              <a:rPr lang="ru-RU" dirty="0">
                <a:latin typeface="Times New Roman"/>
                <a:ea typeface="Calibri"/>
              </a:rPr>
              <a:t>С фашистами начал воевать под Донецком на истребителе</a:t>
            </a:r>
            <a:r>
              <a:rPr lang="ru-RU" dirty="0" smtClean="0">
                <a:latin typeface="Times New Roman"/>
                <a:ea typeface="Calibri"/>
              </a:rPr>
              <a:t>.</a:t>
            </a:r>
            <a:endParaRPr lang="en-US" dirty="0" smtClean="0">
              <a:latin typeface="Times New Roman"/>
              <a:ea typeface="Calibri"/>
            </a:endParaRPr>
          </a:p>
          <a:p>
            <a:pPr>
              <a:lnSpc>
                <a:spcPct val="107000"/>
              </a:lnSpc>
              <a:spcAft>
                <a:spcPts val="0"/>
              </a:spcAft>
            </a:pPr>
            <a:r>
              <a:rPr lang="ru-RU" dirty="0">
                <a:latin typeface="Times New Roman"/>
                <a:ea typeface="Calibri"/>
              </a:rPr>
              <a:t>Вскоре его назначили командиром звена и перевели на Ленинградский фронт охранять от  фашистских налётов  “дорогу жизни” по Ладожскому озеру</a:t>
            </a:r>
            <a:r>
              <a:rPr lang="ru-RU" dirty="0" smtClean="0">
                <a:latin typeface="Times New Roman"/>
                <a:ea typeface="Calibri"/>
              </a:rPr>
              <a:t>.</a:t>
            </a:r>
            <a:r>
              <a:rPr lang="ru-RU" dirty="0">
                <a:latin typeface="Times New Roman"/>
                <a:ea typeface="Calibri"/>
                <a:cs typeface="Times New Roman"/>
              </a:rPr>
              <a:t> Он вел бои с врагом в небе над Ленинградом.  Сейчас  - это город Санкт-Петербург. (</a:t>
            </a:r>
            <a:r>
              <a:rPr lang="ru-RU" b="1" dirty="0">
                <a:latin typeface="Times New Roman"/>
                <a:ea typeface="Calibri"/>
                <a:cs typeface="Times New Roman"/>
              </a:rPr>
              <a:t>сл.6)</a:t>
            </a:r>
            <a:r>
              <a:rPr lang="ru-RU" dirty="0">
                <a:latin typeface="Times New Roman"/>
                <a:ea typeface="Calibri"/>
                <a:cs typeface="Times New Roman"/>
              </a:rPr>
              <a:t> Всего мой прадедушка  совершил 166 боевых вылетов. Сбил один  вражеских немецкий самолет  лично  и  15 в составе  группы.</a:t>
            </a:r>
            <a:endParaRPr lang="ru-RU" sz="1600" dirty="0">
              <a:ea typeface="Calibri"/>
              <a:cs typeface="Times New Roman"/>
            </a:endParaRPr>
          </a:p>
          <a:p>
            <a:endParaRPr lang="ru-RU" dirty="0"/>
          </a:p>
        </p:txBody>
      </p:sp>
      <p:sp>
        <p:nvSpPr>
          <p:cNvPr id="4" name="Текст 3"/>
          <p:cNvSpPr>
            <a:spLocks noGrp="1"/>
          </p:cNvSpPr>
          <p:nvPr>
            <p:ph type="body" sz="half" idx="2"/>
          </p:nvPr>
        </p:nvSpPr>
        <p:spPr>
          <a:xfrm>
            <a:off x="342901" y="2926080"/>
            <a:ext cx="1708820" cy="3379124"/>
          </a:xfrm>
        </p:spPr>
        <p:txBody>
          <a:bodyPr/>
          <a:lstStyle/>
          <a:p>
            <a:endParaRPr lang="ru-RU" dirty="0"/>
          </a:p>
        </p:txBody>
      </p:sp>
    </p:spTree>
    <p:extLst>
      <p:ext uri="{BB962C8B-B14F-4D97-AF65-F5344CB8AC3E}">
        <p14:creationId xmlns:p14="http://schemas.microsoft.com/office/powerpoint/2010/main" val="3272309826"/>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4_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5_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Шаблон Победа 5 с АНИМАЦ ТИТУЛЬНОГО">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_Шаблон Победа 5 с АНИМАЦ ТИТУЛЬНОГО">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2_Шаблон Победа 5 с АНИМАЦ ТИТУЛЬНОГО">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3_Шаблон Победа 5 с АНИМАЦ ТИТУЛЬНОГО">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4_Шаблон Победа 5 с АНИМАЦ ТИТУЛЬНОГО">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Легкий дым">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Wisp" id="{7CB32D59-10C0-40DD-B7BD-2E94284A981C}" vid="{24B1A44C-C006-48B2-A4D7-E5549B3D8CD4}"/>
    </a:ext>
  </a:extLst>
</a:theme>
</file>

<file path=ppt/theme/theme18.xml><?xml version="1.0" encoding="utf-8"?>
<a:theme xmlns:a="http://schemas.openxmlformats.org/drawingml/2006/main" name="2_Легкий дым">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Wisp" id="{7CB32D59-10C0-40DD-B7BD-2E94284A981C}" vid="{24B1A44C-C006-48B2-A4D7-E5549B3D8CD4}"/>
    </a:ext>
  </a:extLst>
</a:theme>
</file>

<file path=ppt/theme/theme19.xml><?xml version="1.0" encoding="utf-8"?>
<a:theme xmlns:a="http://schemas.openxmlformats.org/drawingml/2006/main" name="1_Легкий дым">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Wisp" id="{7CB32D59-10C0-40DD-B7BD-2E94284A981C}" vid="{24B1A44C-C006-48B2-A4D7-E5549B3D8CD4}"/>
    </a:ext>
  </a:extLst>
</a:theme>
</file>

<file path=ppt/theme/theme2.xml><?xml version="1.0" encoding="utf-8"?>
<a:theme xmlns:a="http://schemas.openxmlformats.org/drawingml/2006/main" name="Ретро">
  <a:themeElements>
    <a:clrScheme name="Ретро">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Ретро">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Ретр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Retrospect" id="{5F128B03-DCCA-4EEB-AB3B-CF2899314A46}" vid="{3F1AAB62-24C6-49D2-8E01-B56FAC9A3DCD}"/>
    </a:ext>
  </a:ext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2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3.xml><?xml version="1.0" encoding="utf-8"?>
<a:theme xmlns:a="http://schemas.openxmlformats.org/drawingml/2006/main" name="1_Ретро">
  <a:themeElements>
    <a:clrScheme name="Ретро">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Ретро">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Ретр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Retrospect" id="{5F128B03-DCCA-4EEB-AB3B-CF2899314A46}" vid="{3F1AAB62-24C6-49D2-8E01-B56FAC9A3DCD}"/>
    </a:ext>
  </a:extLst>
</a:theme>
</file>

<file path=ppt/theme/theme4.xml><?xml version="1.0" encoding="utf-8"?>
<a:theme xmlns:a="http://schemas.openxmlformats.org/drawingml/2006/main" name="2_Ретро">
  <a:themeElements>
    <a:clrScheme name="Ретро">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Ретро">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Ретр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Retrospect" id="{5F128B03-DCCA-4EEB-AB3B-CF2899314A46}" vid="{3F1AAB62-24C6-49D2-8E01-B56FAC9A3DCD}"/>
    </a:ext>
  </a:extLst>
</a:theme>
</file>

<file path=ppt/theme/theme5.xml><?xml version="1.0" encoding="utf-8"?>
<a:theme xmlns:a="http://schemas.openxmlformats.org/drawingml/2006/main" name="3_Ретро">
  <a:themeElements>
    <a:clrScheme name="Ретро">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Ретро">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Ретр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Retrospect" id="{5F128B03-DCCA-4EEB-AB3B-CF2899314A46}" vid="{3F1AAB62-24C6-49D2-8E01-B56FAC9A3DCD}"/>
    </a:ext>
  </a:extLst>
</a:theme>
</file>

<file path=ppt/theme/theme6.xml><?xml version="1.0" encoding="utf-8"?>
<a:theme xmlns:a="http://schemas.openxmlformats.org/drawingml/2006/main" name="4_Ретро">
  <a:themeElements>
    <a:clrScheme name="Ретро">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Ретро">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Ретр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 xmlns:thm15="http://schemas.microsoft.com/office/thememl/2012/main" name="Retrospect" id="{5F128B03-DCCA-4EEB-AB3B-CF2899314A46}" vid="{3F1AAB62-24C6-49D2-8E01-B56FAC9A3DCD}"/>
    </a:ext>
  </a:extLst>
</a:theme>
</file>

<file path=ppt/theme/theme7.xml><?xml version="1.0" encoding="utf-8"?>
<a:theme xmlns:a="http://schemas.openxmlformats.org/drawingml/2006/main" name="1_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TotalTime>
  <Words>2863</Words>
  <Application>Microsoft Office PowerPoint</Application>
  <PresentationFormat>Экран (4:3)</PresentationFormat>
  <Paragraphs>114</Paragraphs>
  <Slides>55</Slides>
  <Notes>0</Notes>
  <HiddenSlides>0</HiddenSlides>
  <MMClips>0</MMClips>
  <ScaleCrop>false</ScaleCrop>
  <HeadingPairs>
    <vt:vector size="4" baseType="variant">
      <vt:variant>
        <vt:lpstr>Тема</vt:lpstr>
      </vt:variant>
      <vt:variant>
        <vt:i4>21</vt:i4>
      </vt:variant>
      <vt:variant>
        <vt:lpstr>Заголовки слайдов</vt:lpstr>
      </vt:variant>
      <vt:variant>
        <vt:i4>55</vt:i4>
      </vt:variant>
    </vt:vector>
  </HeadingPairs>
  <TitlesOfParts>
    <vt:vector size="76" baseType="lpstr">
      <vt:lpstr>Тема Office</vt:lpstr>
      <vt:lpstr>Ретро</vt:lpstr>
      <vt:lpstr>1_Ретро</vt:lpstr>
      <vt:lpstr>2_Ретро</vt:lpstr>
      <vt:lpstr>3_Ретро</vt:lpstr>
      <vt:lpstr>4_Ретро</vt:lpstr>
      <vt:lpstr>1_Тема Office</vt:lpstr>
      <vt:lpstr>2_Тема Office</vt:lpstr>
      <vt:lpstr>3_Тема Office</vt:lpstr>
      <vt:lpstr>4_Тема Office</vt:lpstr>
      <vt:lpstr>5_Тема Office</vt:lpstr>
      <vt:lpstr>Шаблон Победа 5 с АНИМАЦ ТИТУЛЬНОГО</vt:lpstr>
      <vt:lpstr>1_Шаблон Победа 5 с АНИМАЦ ТИТУЛЬНОГО</vt:lpstr>
      <vt:lpstr>2_Шаблон Победа 5 с АНИМАЦ ТИТУЛЬНОГО</vt:lpstr>
      <vt:lpstr>3_Шаблон Победа 5 с АНИМАЦ ТИТУЛЬНОГО</vt:lpstr>
      <vt:lpstr>4_Шаблон Победа 5 с АНИМАЦ ТИТУЛЬНОГО</vt:lpstr>
      <vt:lpstr>Легкий дым</vt:lpstr>
      <vt:lpstr>2_Легкий дым</vt:lpstr>
      <vt:lpstr>1_Легкий дым</vt:lpstr>
      <vt:lpstr>Office Theme</vt:lpstr>
      <vt:lpstr>1_Office Theme</vt:lpstr>
      <vt:lpstr>Книга Памяти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Февраль 1942г. Ленинград.</vt:lpstr>
      <vt:lpstr>            Прадедушкины награды</vt:lpstr>
      <vt:lpstr>Презентация PowerPoint</vt:lpstr>
      <vt:lpstr>Захаров В.Г.-начальник штаба. Летное училище.   г. Красный Кут Саратовской области 1952г.</vt:lpstr>
      <vt:lpstr>Мои прабабушка и прадедушка – Любовь Михайловна и Василий Григорьевич Захаровы                                           Их правнучка Александрова Лиза</vt:lpstr>
      <vt:lpstr>Презентация PowerPoint</vt:lpstr>
      <vt:lpstr>Прадедушка родился 18 января 1927 года в селе Шишкеево в Мордовии. В семье было 5 детей. Он был вторым ребенком</vt:lpstr>
      <vt:lpstr>Презентация PowerPoint</vt:lpstr>
      <vt:lpstr>Но прадедушка остался служить в армии и прослужил до 1973 года в десантных войсках</vt:lpstr>
      <vt:lpstr>Презентация PowerPoint</vt:lpstr>
      <vt:lpstr>Последняя медаль «За победу над Германией» была вручена в Доме    Офицеров. Прадедушка является Ветераном Вооруженных Сил» Петрова Ульяна</vt:lpstr>
      <vt:lpstr>На берегу реки Полисть открыли мемориал «253 жизни и одна судьба»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КУСТОВ Николай Николаевич Родился в 1912 году в деревне Гусак Псковской области, закончил 3 класса Карамышевской школы.  До призыва на военную службу, мой прапрадедушка работал председателем колхоза. Когда началась война Николай Николаевич пошел добровольцем на фронт. Воевал в составе второй батареи 396 отдельного истребительного противотанкового дивизиона. На протяжении долгих лет тяжелой войны прапрадедушка командовал орудием. За проявленную храбрость и героизм в сражениях он был награжден медалью «За отвагу», медалью за освобождение Праги и многими памятными медалями. К завершению войн Николай Николаевич, за заслуги перед отечеством, был удостоен очередного воинского звания «старшина» и назначен на новую должность «старшина батареи».  Я горжусь своим прапрадедушкой, это был человек с большой буквы!               Бурлова Дана </vt:lpstr>
      <vt:lpstr>Презентация PowerPoint</vt:lpstr>
      <vt:lpstr>Презентация PowerPoint</vt:lpstr>
      <vt:lpstr>Презентация PowerPoint</vt:lpstr>
      <vt:lpstr>Презентация PowerPoint</vt:lpstr>
      <vt:lpstr>                        Николаева Ангелина</vt:lpstr>
      <vt:lpstr>Презентация PowerPoint</vt:lpstr>
      <vt:lpstr>Презентация PowerPoint</vt:lpstr>
      <vt:lpstr>Презентация PowerPoint</vt:lpstr>
      <vt:lpstr>Презентация PowerPoint</vt:lpstr>
      <vt:lpstr>Мой прадедушка Пронюшкин Иван Кириллович.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Охмат Николай Яковлевич (1926-1994) </vt:lpstr>
      <vt:lpstr>Криворотов Никита Васильевич (1926-1995)</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Книга Памяти </dc:title>
  <dc:creator>Diana</dc:creator>
  <cp:lastModifiedBy>Diana</cp:lastModifiedBy>
  <cp:revision>16</cp:revision>
  <dcterms:created xsi:type="dcterms:W3CDTF">2021-02-28T07:37:23Z</dcterms:created>
  <dcterms:modified xsi:type="dcterms:W3CDTF">2021-03-05T08:07:10Z</dcterms:modified>
</cp:coreProperties>
</file>